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93" r:id="rId2"/>
    <p:sldId id="263" r:id="rId3"/>
    <p:sldId id="294" r:id="rId4"/>
    <p:sldId id="257" r:id="rId5"/>
    <p:sldId id="259" r:id="rId6"/>
    <p:sldId id="260" r:id="rId7"/>
    <p:sldId id="261" r:id="rId8"/>
    <p:sldId id="262" r:id="rId9"/>
    <p:sldId id="264" r:id="rId10"/>
    <p:sldId id="297" r:id="rId11"/>
    <p:sldId id="298" r:id="rId12"/>
    <p:sldId id="299" r:id="rId13"/>
    <p:sldId id="300" r:id="rId14"/>
    <p:sldId id="301" r:id="rId15"/>
    <p:sldId id="267" r:id="rId16"/>
    <p:sldId id="268" r:id="rId17"/>
    <p:sldId id="269" r:id="rId18"/>
    <p:sldId id="270" r:id="rId19"/>
    <p:sldId id="272" r:id="rId20"/>
    <p:sldId id="273" r:id="rId21"/>
    <p:sldId id="274" r:id="rId22"/>
    <p:sldId id="277" r:id="rId23"/>
    <p:sldId id="279" r:id="rId24"/>
    <p:sldId id="281" r:id="rId25"/>
    <p:sldId id="283" r:id="rId26"/>
    <p:sldId id="285" r:id="rId27"/>
    <p:sldId id="286" r:id="rId28"/>
    <p:sldId id="287" r:id="rId29"/>
    <p:sldId id="288" r:id="rId30"/>
    <p:sldId id="289" r:id="rId31"/>
    <p:sldId id="291" r:id="rId32"/>
    <p:sldId id="29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7" d="100"/>
          <a:sy n="77" d="100"/>
        </p:scale>
        <p:origin x="-944" y="-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59115D6A-1504-4D5F-8A13-C84610A07D75}" type="datetimeFigureOut">
              <a:rPr lang="en-US" smtClean="0"/>
              <a:pPr/>
              <a:t>9/21/2023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115D6A-1504-4D5F-8A13-C84610A07D75}" type="datetimeFigureOut">
              <a:rPr lang="en-US" smtClean="0"/>
              <a:pPr/>
              <a:t>9/21/2023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115D6A-1504-4D5F-8A13-C84610A07D75}" type="datetimeFigureOut">
              <a:rPr lang="en-US" smtClean="0"/>
              <a:pPr/>
              <a:t>9/21/2023</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115D6A-1504-4D5F-8A13-C84610A07D75}" type="datetimeFigureOut">
              <a:rPr lang="en-US" smtClean="0"/>
              <a:pPr/>
              <a:t>9/21/2023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9115D6A-1504-4D5F-8A13-C84610A07D75}" type="datetimeFigureOut">
              <a:rPr lang="en-US" smtClean="0"/>
              <a:pPr/>
              <a:t>9/21/2023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115D6A-1504-4D5F-8A13-C84610A07D75}" type="datetimeFigureOut">
              <a:rPr lang="en-US" smtClean="0"/>
              <a:pPr/>
              <a:t>9/21/2023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9115D6A-1504-4D5F-8A13-C84610A07D75}" type="datetimeFigureOut">
              <a:rPr lang="en-US" smtClean="0"/>
              <a:pPr/>
              <a:t>9/21/2023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9115D6A-1504-4D5F-8A13-C84610A07D75}" type="datetimeFigureOut">
              <a:rPr lang="en-US" smtClean="0"/>
              <a:pPr/>
              <a:t>9/21/2023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15D6A-1504-4D5F-8A13-C84610A07D75}" type="datetimeFigureOut">
              <a:rPr lang="en-US" smtClean="0"/>
              <a:pPr/>
              <a:t>9/21/2023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115D6A-1504-4D5F-8A13-C84610A07D75}" type="datetimeFigureOut">
              <a:rPr lang="en-US" smtClean="0"/>
              <a:pPr/>
              <a:t>9/21/2023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224C9-093F-4753-BCA2-C2AB45C365AC}"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59115D6A-1504-4D5F-8A13-C84610A07D75}" type="datetimeFigureOut">
              <a:rPr lang="en-US" smtClean="0"/>
              <a:pPr/>
              <a:t>9/21/2023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F74224C9-093F-4753-BCA2-C2AB45C365A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9115D6A-1504-4D5F-8A13-C84610A07D75}" type="datetimeFigureOut">
              <a:rPr lang="en-US" smtClean="0"/>
              <a:pPr/>
              <a:t>9/21/2023</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F74224C9-093F-4753-BCA2-C2AB45C365A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nesabamedia.com/pengertian-manfaat-dan-macam-macam-jaringan-kompute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smtClean="0"/>
              <a:t>Jaringan</a:t>
            </a:r>
            <a:r>
              <a:rPr lang="en-US" b="1" dirty="0" smtClean="0"/>
              <a:t> </a:t>
            </a:r>
            <a:r>
              <a:rPr lang="en-US" b="1" dirty="0" err="1" smtClean="0"/>
              <a:t>Komputer</a:t>
            </a:r>
            <a:endParaRPr lang="en-US" dirty="0"/>
          </a:p>
        </p:txBody>
      </p:sp>
      <p:pic>
        <p:nvPicPr>
          <p:cNvPr id="4" name="Content Placeholder 3" descr="Macam Jenis Jaringan Komputer dan Pengertian Lengkapnya"/>
          <p:cNvPicPr>
            <a:picLocks noGrp="1"/>
          </p:cNvPicPr>
          <p:nvPr>
            <p:ph idx="1"/>
          </p:nvPr>
        </p:nvPicPr>
        <p:blipFill>
          <a:blip r:embed="rId2"/>
          <a:srcRect/>
          <a:stretch>
            <a:fillRect/>
          </a:stretch>
        </p:blipFill>
        <p:spPr bwMode="auto">
          <a:xfrm>
            <a:off x="0" y="1500174"/>
            <a:ext cx="9144000" cy="5357825"/>
          </a:xfrm>
          <a:prstGeom prst="rect">
            <a:avLst/>
          </a:prstGeom>
          <a:noFill/>
          <a:ln w="9525">
            <a:noFill/>
            <a:miter lim="800000"/>
            <a:headEnd/>
            <a:tailEnd/>
          </a:ln>
        </p:spPr>
      </p:pic>
      <p:sp>
        <p:nvSpPr>
          <p:cNvPr id="5" name="Rectangle 4"/>
          <p:cNvSpPr/>
          <p:nvPr/>
        </p:nvSpPr>
        <p:spPr>
          <a:xfrm>
            <a:off x="3857620" y="6215082"/>
            <a:ext cx="5139677" cy="523220"/>
          </a:xfrm>
          <a:prstGeom prst="rect">
            <a:avLst/>
          </a:prstGeom>
          <a:noFill/>
        </p:spPr>
        <p:txBody>
          <a:bodyPr wrap="none" lIns="91440" tIns="45720" rIns="91440" bIns="45720">
            <a:spAutoFit/>
          </a:bodyPr>
          <a:lstStyle/>
          <a:p>
            <a:pPr algn="ct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Agus</a:t>
            </a: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Wismo</a:t>
            </a: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Widodo</a:t>
            </a: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Skom,MM</a:t>
            </a:r>
            <a:endParaRPr lang="en-US" sz="28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a:t>
            </a:r>
            <a:endParaRPr lang="en-US" dirty="0"/>
          </a:p>
        </p:txBody>
      </p:sp>
      <p:sp>
        <p:nvSpPr>
          <p:cNvPr id="3" name="Content Placeholder 2"/>
          <p:cNvSpPr>
            <a:spLocks noGrp="1"/>
          </p:cNvSpPr>
          <p:nvPr>
            <p:ph idx="1"/>
          </p:nvPr>
        </p:nvSpPr>
        <p:spPr>
          <a:xfrm>
            <a:off x="142844" y="1775191"/>
            <a:ext cx="4786346" cy="4625609"/>
          </a:xfrm>
        </p:spPr>
        <p:txBody>
          <a:bodyPr>
            <a:normAutofit fontScale="85000" lnSpcReduction="10000"/>
          </a:bodyPr>
          <a:lstStyle/>
          <a:p>
            <a:r>
              <a:rPr lang="en-US" dirty="0" smtClean="0"/>
              <a:t>Server </a:t>
            </a:r>
            <a:r>
              <a:rPr lang="en-US" dirty="0" err="1" smtClean="0"/>
              <a:t>adalah</a:t>
            </a:r>
            <a:r>
              <a:rPr lang="en-US" dirty="0" smtClean="0"/>
              <a:t> </a:t>
            </a:r>
            <a:r>
              <a:rPr lang="en-US" b="1" dirty="0" err="1" smtClean="0"/>
              <a:t>sistem</a:t>
            </a:r>
            <a:r>
              <a:rPr lang="en-US" b="1" dirty="0" smtClean="0"/>
              <a:t> </a:t>
            </a:r>
            <a:r>
              <a:rPr lang="en-US" b="1" dirty="0" err="1" smtClean="0"/>
              <a:t>komputer</a:t>
            </a:r>
            <a:r>
              <a:rPr lang="en-US" b="1" dirty="0" smtClean="0"/>
              <a:t> yang </a:t>
            </a:r>
            <a:r>
              <a:rPr lang="en-US" b="1" dirty="0" err="1" smtClean="0"/>
              <a:t>menyediakan</a:t>
            </a:r>
            <a:r>
              <a:rPr lang="en-US" b="1" dirty="0" smtClean="0"/>
              <a:t> </a:t>
            </a:r>
            <a:r>
              <a:rPr lang="en-US" b="1" dirty="0" err="1" smtClean="0"/>
              <a:t>sumber</a:t>
            </a:r>
            <a:r>
              <a:rPr lang="en-US" b="1" dirty="0" smtClean="0"/>
              <a:t> </a:t>
            </a:r>
            <a:r>
              <a:rPr lang="en-US" b="1" dirty="0" err="1" smtClean="0"/>
              <a:t>daya</a:t>
            </a:r>
            <a:r>
              <a:rPr lang="en-US" b="1" dirty="0" smtClean="0"/>
              <a:t> </a:t>
            </a:r>
            <a:r>
              <a:rPr lang="en-US" b="1" dirty="0" err="1" smtClean="0"/>
              <a:t>untuk</a:t>
            </a:r>
            <a:r>
              <a:rPr lang="en-US" b="1" dirty="0" smtClean="0"/>
              <a:t> </a:t>
            </a:r>
            <a:r>
              <a:rPr lang="en-US" b="1" dirty="0" err="1" smtClean="0"/>
              <a:t>penyimpanan</a:t>
            </a:r>
            <a:r>
              <a:rPr lang="en-US" b="1" dirty="0" smtClean="0"/>
              <a:t> data</a:t>
            </a:r>
            <a:r>
              <a:rPr lang="en-US" dirty="0" smtClean="0"/>
              <a:t>. </a:t>
            </a:r>
            <a:r>
              <a:rPr lang="en-US" dirty="0" err="1" smtClean="0"/>
              <a:t>Penyimpanan</a:t>
            </a:r>
            <a:r>
              <a:rPr lang="en-US" dirty="0" smtClean="0"/>
              <a:t> data </a:t>
            </a:r>
            <a:r>
              <a:rPr lang="en-US" dirty="0" err="1" smtClean="0"/>
              <a:t>di</a:t>
            </a:r>
            <a:r>
              <a:rPr lang="en-US" dirty="0" smtClean="0"/>
              <a:t> server </a:t>
            </a:r>
            <a:r>
              <a:rPr lang="en-US" dirty="0" err="1" smtClean="0"/>
              <a:t>dipakai</a:t>
            </a:r>
            <a:r>
              <a:rPr lang="en-US" dirty="0" smtClean="0"/>
              <a:t> </a:t>
            </a:r>
            <a:r>
              <a:rPr lang="en-US" dirty="0" err="1" smtClean="0"/>
              <a:t>untuk</a:t>
            </a:r>
            <a:r>
              <a:rPr lang="en-US" dirty="0" smtClean="0"/>
              <a:t> </a:t>
            </a:r>
            <a:r>
              <a:rPr lang="en-US" dirty="0" err="1" smtClean="0"/>
              <a:t>menyimpan</a:t>
            </a:r>
            <a:r>
              <a:rPr lang="en-US" dirty="0" smtClean="0"/>
              <a:t> </a:t>
            </a:r>
            <a:r>
              <a:rPr lang="en-US" dirty="0" err="1" smtClean="0"/>
              <a:t>dokumen</a:t>
            </a:r>
            <a:r>
              <a:rPr lang="en-US" dirty="0" smtClean="0"/>
              <a:t> </a:t>
            </a:r>
            <a:r>
              <a:rPr lang="en-US" dirty="0" err="1" smtClean="0"/>
              <a:t>dan</a:t>
            </a:r>
            <a:r>
              <a:rPr lang="en-US" dirty="0" smtClean="0"/>
              <a:t> </a:t>
            </a:r>
            <a:r>
              <a:rPr lang="en-US" dirty="0" err="1" smtClean="0"/>
              <a:t>informasi</a:t>
            </a:r>
            <a:r>
              <a:rPr lang="en-US" dirty="0" smtClean="0"/>
              <a:t> yang </a:t>
            </a:r>
            <a:r>
              <a:rPr lang="en-US" dirty="0" err="1" smtClean="0"/>
              <a:t>akan</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melakukan</a:t>
            </a:r>
            <a:r>
              <a:rPr lang="en-US" dirty="0" smtClean="0"/>
              <a:t> </a:t>
            </a:r>
            <a:r>
              <a:rPr lang="en-US" dirty="0" err="1" smtClean="0"/>
              <a:t>berbagai</a:t>
            </a:r>
            <a:r>
              <a:rPr lang="en-US" dirty="0" smtClean="0"/>
              <a:t> </a:t>
            </a:r>
            <a:r>
              <a:rPr lang="en-US" dirty="0" err="1" smtClean="0"/>
              <a:t>layanan</a:t>
            </a:r>
            <a:r>
              <a:rPr lang="en-US" dirty="0" smtClean="0"/>
              <a:t>. </a:t>
            </a:r>
            <a:r>
              <a:rPr lang="en-US" dirty="0" err="1" smtClean="0"/>
              <a:t>Misalnya</a:t>
            </a:r>
            <a:r>
              <a:rPr lang="en-US" dirty="0" smtClean="0"/>
              <a:t> </a:t>
            </a:r>
            <a:r>
              <a:rPr lang="en-US" dirty="0" err="1" smtClean="0"/>
              <a:t>menampilkan</a:t>
            </a:r>
            <a:r>
              <a:rPr lang="en-US" dirty="0" smtClean="0"/>
              <a:t> website, </a:t>
            </a:r>
            <a:r>
              <a:rPr lang="en-US" dirty="0" err="1" smtClean="0"/>
              <a:t>mengirim</a:t>
            </a:r>
            <a:r>
              <a:rPr lang="en-US" dirty="0" smtClean="0"/>
              <a:t> email, </a:t>
            </a:r>
            <a:r>
              <a:rPr lang="en-US" dirty="0" err="1" smtClean="0"/>
              <a:t>dan</a:t>
            </a:r>
            <a:r>
              <a:rPr lang="en-US" dirty="0" smtClean="0"/>
              <a:t> </a:t>
            </a:r>
            <a:r>
              <a:rPr lang="en-US" dirty="0" err="1" smtClean="0"/>
              <a:t>lainnya</a:t>
            </a:r>
            <a:r>
              <a:rPr lang="en-US" dirty="0" smtClean="0"/>
              <a:t>.</a:t>
            </a:r>
            <a:endParaRPr lang="en-US" dirty="0"/>
          </a:p>
        </p:txBody>
      </p:sp>
      <p:pic>
        <p:nvPicPr>
          <p:cNvPr id="4" name="Picture 3" descr="C:\QUESIONER DOSEN AGUS WISMO\Apa-itu-Server.jpg"/>
          <p:cNvPicPr/>
          <p:nvPr/>
        </p:nvPicPr>
        <p:blipFill>
          <a:blip r:embed="rId2"/>
          <a:srcRect/>
          <a:stretch>
            <a:fillRect/>
          </a:stretch>
        </p:blipFill>
        <p:spPr bwMode="auto">
          <a:xfrm>
            <a:off x="5072034" y="1857364"/>
            <a:ext cx="4071966" cy="4500594"/>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ROUTER</a:t>
            </a:r>
            <a:endParaRPr lang="en-US" dirty="0"/>
          </a:p>
        </p:txBody>
      </p:sp>
      <p:sp>
        <p:nvSpPr>
          <p:cNvPr id="3" name="Content Placeholder 2"/>
          <p:cNvSpPr>
            <a:spLocks noGrp="1"/>
          </p:cNvSpPr>
          <p:nvPr>
            <p:ph idx="1"/>
          </p:nvPr>
        </p:nvSpPr>
        <p:spPr>
          <a:xfrm>
            <a:off x="457200" y="1775191"/>
            <a:ext cx="3757610" cy="4625609"/>
          </a:xfrm>
        </p:spPr>
        <p:txBody>
          <a:bodyPr>
            <a:normAutofit fontScale="85000" lnSpcReduction="20000"/>
          </a:bodyPr>
          <a:lstStyle/>
          <a:p>
            <a:r>
              <a:rPr lang="en-US" dirty="0" smtClean="0"/>
              <a:t>Router </a:t>
            </a:r>
            <a:r>
              <a:rPr lang="en-US" dirty="0" err="1" smtClean="0"/>
              <a:t>adalah</a:t>
            </a:r>
            <a:r>
              <a:rPr lang="en-US" dirty="0" smtClean="0"/>
              <a:t> </a:t>
            </a:r>
            <a:r>
              <a:rPr lang="en-US" dirty="0" err="1" smtClean="0"/>
              <a:t>perangkat</a:t>
            </a:r>
            <a:r>
              <a:rPr lang="en-US" dirty="0" smtClean="0"/>
              <a:t> yang </a:t>
            </a:r>
            <a:r>
              <a:rPr lang="en-US" dirty="0" err="1" smtClean="0"/>
              <a:t>memungkinkan</a:t>
            </a:r>
            <a:r>
              <a:rPr lang="en-US" dirty="0" smtClean="0"/>
              <a:t> </a:t>
            </a:r>
            <a:r>
              <a:rPr lang="en-US" dirty="0" err="1" smtClean="0"/>
              <a:t>beberapa</a:t>
            </a:r>
            <a:r>
              <a:rPr lang="en-US" dirty="0" smtClean="0"/>
              <a:t> </a:t>
            </a:r>
            <a:r>
              <a:rPr lang="en-US" dirty="0" err="1" smtClean="0"/>
              <a:t>perangkat</a:t>
            </a:r>
            <a:r>
              <a:rPr lang="en-US" dirty="0" smtClean="0"/>
              <a:t> </a:t>
            </a:r>
            <a:r>
              <a:rPr lang="en-US" dirty="0" err="1" smtClean="0"/>
              <a:t>bisa</a:t>
            </a:r>
            <a:r>
              <a:rPr lang="en-US" dirty="0" smtClean="0"/>
              <a:t> </a:t>
            </a:r>
            <a:r>
              <a:rPr lang="en-US" dirty="0" err="1" smtClean="0"/>
              <a:t>terhubung</a:t>
            </a:r>
            <a:r>
              <a:rPr lang="en-US" dirty="0" smtClean="0"/>
              <a:t> </a:t>
            </a:r>
            <a:r>
              <a:rPr lang="en-US" dirty="0" err="1" smtClean="0"/>
              <a:t>ke</a:t>
            </a:r>
            <a:r>
              <a:rPr lang="en-US" dirty="0" smtClean="0"/>
              <a:t> internet. </a:t>
            </a:r>
            <a:r>
              <a:rPr lang="en-US" dirty="0" err="1" smtClean="0"/>
              <a:t>Selain</a:t>
            </a:r>
            <a:r>
              <a:rPr lang="en-US" dirty="0" smtClean="0"/>
              <a:t> </a:t>
            </a:r>
            <a:r>
              <a:rPr lang="en-US" dirty="0" err="1" smtClean="0"/>
              <a:t>itu</a:t>
            </a:r>
            <a:r>
              <a:rPr lang="en-US" dirty="0" smtClean="0"/>
              <a:t>, </a:t>
            </a:r>
            <a:r>
              <a:rPr lang="en-US" dirty="0" err="1" smtClean="0"/>
              <a:t>Fungsi</a:t>
            </a:r>
            <a:r>
              <a:rPr lang="en-US" dirty="0" smtClean="0"/>
              <a:t> router yang </a:t>
            </a:r>
            <a:r>
              <a:rPr lang="en-US" dirty="0" err="1" smtClean="0"/>
              <a:t>lainnya</a:t>
            </a:r>
            <a:r>
              <a:rPr lang="en-US" dirty="0" smtClean="0"/>
              <a:t> </a:t>
            </a:r>
            <a:r>
              <a:rPr lang="en-US" dirty="0" err="1" smtClean="0"/>
              <a:t>adalah</a:t>
            </a:r>
            <a:r>
              <a:rPr lang="en-US" dirty="0" smtClean="0"/>
              <a:t> </a:t>
            </a:r>
            <a:r>
              <a:rPr lang="en-US" dirty="0" err="1" smtClean="0"/>
              <a:t>mengelola</a:t>
            </a:r>
            <a:r>
              <a:rPr lang="en-US" dirty="0" smtClean="0"/>
              <a:t> </a:t>
            </a:r>
            <a:r>
              <a:rPr lang="en-US" dirty="0" err="1" smtClean="0"/>
              <a:t>lalu</a:t>
            </a:r>
            <a:r>
              <a:rPr lang="en-US" dirty="0" smtClean="0"/>
              <a:t> </a:t>
            </a:r>
            <a:r>
              <a:rPr lang="en-US" dirty="0" err="1" smtClean="0"/>
              <a:t>lintas</a:t>
            </a:r>
            <a:r>
              <a:rPr lang="en-US" dirty="0" smtClean="0"/>
              <a:t> </a:t>
            </a:r>
            <a:r>
              <a:rPr lang="en-US" dirty="0" err="1" smtClean="0"/>
              <a:t>antar</a:t>
            </a:r>
            <a:r>
              <a:rPr lang="en-US" dirty="0" smtClean="0"/>
              <a:t> </a:t>
            </a:r>
            <a:r>
              <a:rPr lang="en-US" dirty="0" err="1" smtClean="0"/>
              <a:t>jaringan</a:t>
            </a:r>
            <a:r>
              <a:rPr lang="en-US" dirty="0" smtClean="0"/>
              <a:t> </a:t>
            </a:r>
            <a:r>
              <a:rPr lang="en-US" dirty="0" err="1" smtClean="0"/>
              <a:t>dengan</a:t>
            </a:r>
            <a:r>
              <a:rPr lang="en-US" dirty="0" smtClean="0"/>
              <a:t> </a:t>
            </a:r>
            <a:r>
              <a:rPr lang="en-US" dirty="0" err="1" smtClean="0"/>
              <a:t>meneruskan</a:t>
            </a:r>
            <a:r>
              <a:rPr lang="en-US" dirty="0" smtClean="0"/>
              <a:t> </a:t>
            </a:r>
            <a:r>
              <a:rPr lang="en-US" dirty="0" err="1" smtClean="0"/>
              <a:t>paket</a:t>
            </a:r>
            <a:r>
              <a:rPr lang="en-US" dirty="0" smtClean="0"/>
              <a:t> data </a:t>
            </a:r>
            <a:r>
              <a:rPr lang="en-US" dirty="0" err="1" smtClean="0"/>
              <a:t>ke</a:t>
            </a:r>
            <a:r>
              <a:rPr lang="en-US" dirty="0" smtClean="0"/>
              <a:t> </a:t>
            </a:r>
            <a:r>
              <a:rPr lang="en-US" dirty="0" err="1" smtClean="0"/>
              <a:t>alamat</a:t>
            </a:r>
            <a:r>
              <a:rPr lang="en-US" dirty="0" smtClean="0"/>
              <a:t> IP yang </a:t>
            </a:r>
            <a:r>
              <a:rPr lang="en-US" dirty="0" err="1" smtClean="0"/>
              <a:t>dituju</a:t>
            </a:r>
            <a:r>
              <a:rPr lang="en-US" dirty="0" smtClean="0"/>
              <a:t>.</a:t>
            </a:r>
            <a:endParaRPr lang="en-US" dirty="0"/>
          </a:p>
        </p:txBody>
      </p:sp>
      <p:sp>
        <p:nvSpPr>
          <p:cNvPr id="1026" name="AutoShape 2" descr="Router WiFi TP-Link Archer C1200 AC1200 Dual Band Gigabit USB 3 Ant -  Gezatek Computació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srcRect/>
          <a:stretch>
            <a:fillRect/>
          </a:stretch>
        </p:blipFill>
        <p:spPr bwMode="auto">
          <a:xfrm>
            <a:off x="4786314" y="1928802"/>
            <a:ext cx="3714776" cy="4429156"/>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
            </a:r>
            <a:br>
              <a:rPr lang="en-US" sz="4800" dirty="0" smtClean="0"/>
            </a:br>
            <a:r>
              <a:rPr lang="en-US" sz="4800" dirty="0" smtClean="0"/>
              <a:t>Modem.</a:t>
            </a:r>
            <a:br>
              <a:rPr lang="en-US" sz="4800" dirty="0" smtClean="0"/>
            </a:br>
            <a:endParaRPr lang="en-US" dirty="0"/>
          </a:p>
        </p:txBody>
      </p:sp>
      <p:sp>
        <p:nvSpPr>
          <p:cNvPr id="3" name="Content Placeholder 2"/>
          <p:cNvSpPr>
            <a:spLocks noGrp="1"/>
          </p:cNvSpPr>
          <p:nvPr>
            <p:ph idx="1"/>
          </p:nvPr>
        </p:nvSpPr>
        <p:spPr>
          <a:xfrm>
            <a:off x="457200" y="1775191"/>
            <a:ext cx="3971924" cy="4625609"/>
          </a:xfrm>
        </p:spPr>
        <p:txBody>
          <a:bodyPr>
            <a:normAutofit fontScale="92500" lnSpcReduction="20000"/>
          </a:bodyPr>
          <a:lstStyle/>
          <a:p>
            <a:r>
              <a:rPr lang="en-US" b="1" dirty="0" smtClean="0"/>
              <a:t>Modem</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perangkat</a:t>
            </a:r>
            <a:r>
              <a:rPr lang="en-US" dirty="0" smtClean="0"/>
              <a:t> </a:t>
            </a:r>
            <a:r>
              <a:rPr lang="en-US" dirty="0" err="1" smtClean="0"/>
              <a:t>komunikasi</a:t>
            </a:r>
            <a:r>
              <a:rPr lang="en-US" dirty="0" smtClean="0"/>
              <a:t> yang </a:t>
            </a:r>
            <a:r>
              <a:rPr lang="en-US" dirty="0" err="1" smtClean="0"/>
              <a:t>berfungsi</a:t>
            </a:r>
            <a:r>
              <a:rPr lang="en-US" dirty="0" smtClean="0"/>
              <a:t> </a:t>
            </a:r>
            <a:r>
              <a:rPr lang="en-US" dirty="0" err="1" smtClean="0"/>
              <a:t>sebagai</a:t>
            </a:r>
            <a:r>
              <a:rPr lang="en-US" dirty="0" smtClean="0"/>
              <a:t> </a:t>
            </a:r>
            <a:r>
              <a:rPr lang="en-US" dirty="0" err="1" smtClean="0"/>
              <a:t>alat</a:t>
            </a:r>
            <a:r>
              <a:rPr lang="en-US" dirty="0" smtClean="0"/>
              <a:t> </a:t>
            </a:r>
            <a:r>
              <a:rPr lang="en-US" dirty="0" err="1" smtClean="0"/>
              <a:t>komunikasi</a:t>
            </a:r>
            <a:r>
              <a:rPr lang="en-US" dirty="0" smtClean="0"/>
              <a:t> </a:t>
            </a:r>
            <a:r>
              <a:rPr lang="en-US" dirty="0" err="1" smtClean="0"/>
              <a:t>dua</a:t>
            </a:r>
            <a:r>
              <a:rPr lang="en-US" dirty="0" smtClean="0"/>
              <a:t> </a:t>
            </a:r>
            <a:r>
              <a:rPr lang="en-US" dirty="0" err="1" smtClean="0"/>
              <a:t>arah</a:t>
            </a:r>
            <a:r>
              <a:rPr lang="en-US" dirty="0" smtClean="0"/>
              <a:t> </a:t>
            </a:r>
            <a:r>
              <a:rPr lang="en-US" dirty="0" err="1" smtClean="0"/>
              <a:t>sehingga</a:t>
            </a:r>
            <a:r>
              <a:rPr lang="en-US" dirty="0" smtClean="0"/>
              <a:t> </a:t>
            </a:r>
            <a:r>
              <a:rPr lang="en-US" dirty="0" err="1" smtClean="0"/>
              <a:t>jaringan</a:t>
            </a:r>
            <a:r>
              <a:rPr lang="en-US" dirty="0" smtClean="0"/>
              <a:t> internet </a:t>
            </a:r>
            <a:r>
              <a:rPr lang="en-US" dirty="0" err="1" smtClean="0"/>
              <a:t>dapat</a:t>
            </a:r>
            <a:r>
              <a:rPr lang="en-US" dirty="0" smtClean="0"/>
              <a:t> </a:t>
            </a:r>
            <a:r>
              <a:rPr lang="en-US" dirty="0" err="1" smtClean="0"/>
              <a:t>diterima</a:t>
            </a:r>
            <a:r>
              <a:rPr lang="en-US" dirty="0" smtClean="0"/>
              <a:t> </a:t>
            </a:r>
            <a:r>
              <a:rPr lang="en-US" dirty="0" err="1" smtClean="0"/>
              <a:t>perangkat</a:t>
            </a:r>
            <a:r>
              <a:rPr lang="en-US" dirty="0" smtClean="0"/>
              <a:t> </a:t>
            </a:r>
            <a:r>
              <a:rPr lang="en-US" dirty="0" err="1" smtClean="0"/>
              <a:t>komputer</a:t>
            </a:r>
            <a:r>
              <a:rPr lang="en-US" dirty="0" smtClean="0"/>
              <a:t>/ mobile </a:t>
            </a:r>
            <a:r>
              <a:rPr lang="en-US" dirty="0" err="1" smtClean="0"/>
              <a:t>dengan</a:t>
            </a:r>
            <a:r>
              <a:rPr lang="en-US" dirty="0" smtClean="0"/>
              <a:t> </a:t>
            </a:r>
            <a:r>
              <a:rPr lang="en-US" dirty="0" err="1" smtClean="0"/>
              <a:t>lebih</a:t>
            </a:r>
            <a:r>
              <a:rPr lang="en-US" dirty="0" smtClean="0"/>
              <a:t> </a:t>
            </a:r>
            <a:r>
              <a:rPr lang="en-US" dirty="0" err="1" smtClean="0"/>
              <a:t>baik</a:t>
            </a:r>
            <a:r>
              <a:rPr lang="en-US" dirty="0" smtClean="0"/>
              <a:t>.</a:t>
            </a:r>
            <a:endParaRPr lang="en-US" dirty="0"/>
          </a:p>
        </p:txBody>
      </p:sp>
      <p:pic>
        <p:nvPicPr>
          <p:cNvPr id="45058" name="Picture 2"/>
          <p:cNvPicPr>
            <a:picLocks noChangeAspect="1" noChangeArrowheads="1"/>
          </p:cNvPicPr>
          <p:nvPr/>
        </p:nvPicPr>
        <p:blipFill>
          <a:blip r:embed="rId2"/>
          <a:srcRect/>
          <a:stretch>
            <a:fillRect/>
          </a:stretch>
        </p:blipFill>
        <p:spPr bwMode="auto">
          <a:xfrm>
            <a:off x="4857752" y="1928802"/>
            <a:ext cx="3509965" cy="4000528"/>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BRIDGE</a:t>
            </a:r>
            <a:endParaRPr lang="en-US" dirty="0"/>
          </a:p>
        </p:txBody>
      </p:sp>
      <p:sp>
        <p:nvSpPr>
          <p:cNvPr id="3" name="Content Placeholder 2"/>
          <p:cNvSpPr>
            <a:spLocks noGrp="1"/>
          </p:cNvSpPr>
          <p:nvPr>
            <p:ph idx="1"/>
          </p:nvPr>
        </p:nvSpPr>
        <p:spPr>
          <a:xfrm>
            <a:off x="457200" y="1775191"/>
            <a:ext cx="7758138" cy="2368189"/>
          </a:xfrm>
        </p:spPr>
        <p:txBody>
          <a:bodyPr>
            <a:normAutofit fontScale="92500" lnSpcReduction="20000"/>
          </a:bodyPr>
          <a:lstStyle/>
          <a:p>
            <a:r>
              <a:rPr lang="en-US" dirty="0" smtClean="0"/>
              <a:t>Bridge </a:t>
            </a:r>
            <a:r>
              <a:rPr lang="en-US" dirty="0" err="1" smtClean="0"/>
              <a:t>atau</a:t>
            </a:r>
            <a:r>
              <a:rPr lang="en-US" dirty="0" smtClean="0"/>
              <a:t> network bridge yang </a:t>
            </a:r>
            <a:r>
              <a:rPr lang="en-US" dirty="0" err="1" smtClean="0"/>
              <a:t>dalam</a:t>
            </a:r>
            <a:r>
              <a:rPr lang="en-US" dirty="0" smtClean="0"/>
              <a:t> </a:t>
            </a:r>
            <a:r>
              <a:rPr lang="en-US" dirty="0" err="1" smtClean="0"/>
              <a:t>istilah</a:t>
            </a:r>
            <a:r>
              <a:rPr lang="en-US" dirty="0" smtClean="0"/>
              <a:t> </a:t>
            </a:r>
            <a:r>
              <a:rPr lang="en-US" dirty="0" err="1" smtClean="0"/>
              <a:t>bahasa</a:t>
            </a:r>
            <a:r>
              <a:rPr lang="en-US" dirty="0" smtClean="0"/>
              <a:t> Indonesia </a:t>
            </a:r>
            <a:r>
              <a:rPr lang="en-US" dirty="0" err="1" smtClean="0"/>
              <a:t>disebut</a:t>
            </a:r>
            <a:r>
              <a:rPr lang="en-US" dirty="0" smtClean="0"/>
              <a:t> </a:t>
            </a:r>
            <a:r>
              <a:rPr lang="en-US" dirty="0" err="1" smtClean="0"/>
              <a:t>dengan</a:t>
            </a:r>
            <a:r>
              <a:rPr lang="en-US" i="1" dirty="0" smtClean="0"/>
              <a:t> </a:t>
            </a:r>
            <a:r>
              <a:rPr lang="en-US" i="1" dirty="0" err="1" smtClean="0"/>
              <a:t>jembatan</a:t>
            </a:r>
            <a:r>
              <a:rPr lang="en-US" i="1" dirty="0" smtClean="0"/>
              <a:t> </a:t>
            </a:r>
            <a:r>
              <a:rPr lang="en-US" i="1" dirty="0" err="1" smtClean="0"/>
              <a:t>jaringan</a:t>
            </a:r>
            <a:r>
              <a:rPr lang="en-US" dirty="0" smtClean="0"/>
              <a:t> </a:t>
            </a:r>
            <a:r>
              <a:rPr lang="en-US" dirty="0" err="1" smtClean="0"/>
              <a:t>merupakan</a:t>
            </a:r>
            <a:r>
              <a:rPr lang="en-US" dirty="0" smtClean="0"/>
              <a:t> </a:t>
            </a:r>
            <a:r>
              <a:rPr lang="en-US" dirty="0" err="1" smtClean="0"/>
              <a:t>sebuah</a:t>
            </a:r>
            <a:r>
              <a:rPr lang="en-US" dirty="0" smtClean="0"/>
              <a:t> </a:t>
            </a:r>
            <a:r>
              <a:rPr lang="en-US" dirty="0" err="1" smtClean="0"/>
              <a:t>komponen</a:t>
            </a:r>
            <a:r>
              <a:rPr lang="en-US" dirty="0" smtClean="0"/>
              <a:t> </a:t>
            </a:r>
            <a:r>
              <a:rPr lang="en-US" dirty="0" err="1" smtClean="0"/>
              <a:t>jaringan</a:t>
            </a:r>
            <a:r>
              <a:rPr lang="en-US" dirty="0" smtClean="0"/>
              <a:t> yang </a:t>
            </a:r>
            <a:r>
              <a:rPr lang="en-US" dirty="0" err="1" smtClean="0"/>
              <a:t>banyak</a:t>
            </a:r>
            <a:r>
              <a:rPr lang="en-US" dirty="0" smtClean="0"/>
              <a:t> </a:t>
            </a:r>
            <a:r>
              <a:rPr lang="en-US" dirty="0" err="1" smtClean="0"/>
              <a:t>dipergunakan</a:t>
            </a:r>
            <a:r>
              <a:rPr lang="en-US" dirty="0" smtClean="0"/>
              <a:t> </a:t>
            </a:r>
            <a:r>
              <a:rPr lang="en-US" dirty="0" err="1" smtClean="0"/>
              <a:t>untuk</a:t>
            </a:r>
            <a:r>
              <a:rPr lang="en-US" dirty="0" smtClean="0"/>
              <a:t> </a:t>
            </a:r>
            <a:r>
              <a:rPr lang="en-US" dirty="0" err="1" smtClean="0"/>
              <a:t>memperluas</a:t>
            </a:r>
            <a:r>
              <a:rPr lang="en-US" dirty="0" smtClean="0"/>
              <a:t> </a:t>
            </a:r>
            <a:r>
              <a:rPr lang="en-US" dirty="0" err="1" smtClean="0"/>
              <a:t>jaringan</a:t>
            </a:r>
            <a:r>
              <a:rPr lang="en-US" dirty="0" smtClean="0"/>
              <a:t> </a:t>
            </a:r>
            <a:r>
              <a:rPr lang="en-US" dirty="0" err="1" smtClean="0"/>
              <a:t>atau</a:t>
            </a:r>
            <a:r>
              <a:rPr lang="en-US" dirty="0" smtClean="0"/>
              <a:t> </a:t>
            </a:r>
            <a:r>
              <a:rPr lang="en-US" dirty="0" err="1" smtClean="0"/>
              <a:t>membuat</a:t>
            </a:r>
            <a:r>
              <a:rPr lang="en-US" dirty="0" smtClean="0"/>
              <a:t> </a:t>
            </a:r>
            <a:r>
              <a:rPr lang="en-US" dirty="0" err="1" smtClean="0"/>
              <a:t>segmen</a:t>
            </a:r>
            <a:r>
              <a:rPr lang="en-US" dirty="0" smtClean="0"/>
              <a:t> </a:t>
            </a:r>
            <a:r>
              <a:rPr lang="en-US" dirty="0" err="1" smtClean="0"/>
              <a:t>jaringan</a:t>
            </a:r>
            <a:r>
              <a:rPr lang="en-US" dirty="0" smtClean="0"/>
              <a:t>.</a:t>
            </a:r>
            <a:endParaRPr lang="en-US" dirty="0"/>
          </a:p>
        </p:txBody>
      </p:sp>
      <p:pic>
        <p:nvPicPr>
          <p:cNvPr id="4" name="Picture 3" descr="BAKTI - Pengertian Bridge dan Fungsinya Dalam Jaringan Komputer"/>
          <p:cNvPicPr/>
          <p:nvPr/>
        </p:nvPicPr>
        <p:blipFill>
          <a:blip r:embed="rId2"/>
          <a:srcRect/>
          <a:stretch>
            <a:fillRect/>
          </a:stretch>
        </p:blipFill>
        <p:spPr bwMode="auto">
          <a:xfrm>
            <a:off x="1000100" y="4357694"/>
            <a:ext cx="7786742" cy="221457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
            </a:r>
            <a:br>
              <a:rPr lang="en-US" sz="4800" dirty="0" smtClean="0"/>
            </a:br>
            <a:r>
              <a:rPr lang="en-US" sz="4800" dirty="0" smtClean="0"/>
              <a:t>Repeaters</a:t>
            </a:r>
            <a:r>
              <a:rPr lang="en-US" sz="4800" dirty="0" smtClean="0"/>
              <a:t/>
            </a:r>
            <a:br>
              <a:rPr lang="en-US" sz="4800" dirty="0" smtClean="0"/>
            </a:br>
            <a:endParaRPr lang="en-US" dirty="0"/>
          </a:p>
        </p:txBody>
      </p:sp>
      <p:sp>
        <p:nvSpPr>
          <p:cNvPr id="3" name="Content Placeholder 2"/>
          <p:cNvSpPr>
            <a:spLocks noGrp="1"/>
          </p:cNvSpPr>
          <p:nvPr>
            <p:ph idx="1"/>
          </p:nvPr>
        </p:nvSpPr>
        <p:spPr>
          <a:xfrm>
            <a:off x="142844" y="1775191"/>
            <a:ext cx="5143536" cy="4625609"/>
          </a:xfrm>
        </p:spPr>
        <p:txBody>
          <a:bodyPr>
            <a:normAutofit fontScale="85000" lnSpcReduction="10000"/>
          </a:bodyPr>
          <a:lstStyle/>
          <a:p>
            <a:r>
              <a:rPr lang="en-US" dirty="0" smtClean="0"/>
              <a:t>Repeater </a:t>
            </a:r>
            <a:r>
              <a:rPr lang="en-US" dirty="0" err="1" smtClean="0"/>
              <a:t>merupakan</a:t>
            </a:r>
            <a:r>
              <a:rPr lang="en-US" dirty="0" smtClean="0"/>
              <a:t> </a:t>
            </a:r>
            <a:r>
              <a:rPr lang="en-US" dirty="0" err="1" smtClean="0"/>
              <a:t>perangkat</a:t>
            </a:r>
            <a:r>
              <a:rPr lang="en-US" dirty="0" smtClean="0"/>
              <a:t> yang </a:t>
            </a:r>
            <a:r>
              <a:rPr lang="en-US" dirty="0" err="1" smtClean="0"/>
              <a:t>berfungsi</a:t>
            </a:r>
            <a:r>
              <a:rPr lang="en-US" dirty="0" smtClean="0"/>
              <a:t> </a:t>
            </a:r>
            <a:r>
              <a:rPr lang="en-US" dirty="0" err="1" smtClean="0"/>
              <a:t>untuk</a:t>
            </a:r>
            <a:r>
              <a:rPr lang="en-US" dirty="0" smtClean="0"/>
              <a:t> </a:t>
            </a:r>
            <a:r>
              <a:rPr lang="en-US" dirty="0" err="1" smtClean="0"/>
              <a:t>menerima</a:t>
            </a:r>
            <a:r>
              <a:rPr lang="en-US" dirty="0" smtClean="0"/>
              <a:t> </a:t>
            </a:r>
            <a:r>
              <a:rPr lang="en-US" dirty="0" err="1" smtClean="0"/>
              <a:t>sinyal</a:t>
            </a:r>
            <a:r>
              <a:rPr lang="en-US" dirty="0" smtClean="0"/>
              <a:t> yang </a:t>
            </a:r>
            <a:r>
              <a:rPr lang="en-US" dirty="0" err="1" smtClean="0"/>
              <a:t>berisi</a:t>
            </a:r>
            <a:r>
              <a:rPr lang="en-US" dirty="0" smtClean="0"/>
              <a:t> data </a:t>
            </a:r>
            <a:r>
              <a:rPr lang="en-US" dirty="0" err="1" smtClean="0"/>
              <a:t>dalam</a:t>
            </a:r>
            <a:r>
              <a:rPr lang="en-US" dirty="0" smtClean="0"/>
              <a:t> </a:t>
            </a:r>
            <a:r>
              <a:rPr lang="en-US" dirty="0" err="1" smtClean="0">
                <a:hlinkClick r:id="rId2"/>
              </a:rPr>
              <a:t>suatu</a:t>
            </a:r>
            <a:r>
              <a:rPr lang="en-US" dirty="0" smtClean="0">
                <a:hlinkClick r:id="rId2"/>
              </a:rPr>
              <a:t> </a:t>
            </a:r>
            <a:r>
              <a:rPr lang="en-US" dirty="0" err="1" smtClean="0">
                <a:hlinkClick r:id="rId2"/>
              </a:rPr>
              <a:t>jaringan</a:t>
            </a:r>
            <a:r>
              <a:rPr lang="en-US" dirty="0" smtClean="0"/>
              <a:t>. </a:t>
            </a:r>
            <a:r>
              <a:rPr lang="en-US" dirty="0" err="1" smtClean="0"/>
              <a:t>Dengan</a:t>
            </a:r>
            <a:r>
              <a:rPr lang="en-US" dirty="0" smtClean="0"/>
              <a:t> </a:t>
            </a:r>
            <a:r>
              <a:rPr lang="en-US" dirty="0" err="1" smtClean="0"/>
              <a:t>menggunakan</a:t>
            </a:r>
            <a:r>
              <a:rPr lang="en-US" dirty="0" smtClean="0"/>
              <a:t> repeater </a:t>
            </a:r>
            <a:r>
              <a:rPr lang="en-US" dirty="0" err="1" smtClean="0"/>
              <a:t>maka</a:t>
            </a:r>
            <a:r>
              <a:rPr lang="en-US" dirty="0" smtClean="0"/>
              <a:t> </a:t>
            </a:r>
            <a:r>
              <a:rPr lang="en-US" dirty="0" err="1" smtClean="0"/>
              <a:t>jangkauan</a:t>
            </a:r>
            <a:r>
              <a:rPr lang="en-US" dirty="0" smtClean="0"/>
              <a:t> </a:t>
            </a:r>
            <a:r>
              <a:rPr lang="en-US" dirty="0" err="1" smtClean="0"/>
              <a:t>jaringan</a:t>
            </a:r>
            <a:r>
              <a:rPr lang="en-US" dirty="0" smtClean="0"/>
              <a:t> </a:t>
            </a:r>
            <a:r>
              <a:rPr lang="en-US" dirty="0" err="1" smtClean="0"/>
              <a:t>akan</a:t>
            </a:r>
            <a:r>
              <a:rPr lang="en-US" dirty="0" smtClean="0"/>
              <a:t> </a:t>
            </a:r>
            <a:r>
              <a:rPr lang="en-US" dirty="0" err="1" smtClean="0"/>
              <a:t>lebih</a:t>
            </a:r>
            <a:r>
              <a:rPr lang="en-US" dirty="0" smtClean="0"/>
              <a:t> </a:t>
            </a:r>
            <a:r>
              <a:rPr lang="en-US" dirty="0" err="1" smtClean="0"/>
              <a:t>luas</a:t>
            </a:r>
            <a:r>
              <a:rPr lang="en-US" dirty="0" smtClean="0"/>
              <a:t>. Repeater </a:t>
            </a:r>
            <a:r>
              <a:rPr lang="en-US" dirty="0" err="1" smtClean="0"/>
              <a:t>menerima</a:t>
            </a:r>
            <a:r>
              <a:rPr lang="en-US" dirty="0" smtClean="0"/>
              <a:t> </a:t>
            </a:r>
            <a:r>
              <a:rPr lang="en-US" dirty="0" err="1" smtClean="0"/>
              <a:t>sinyal</a:t>
            </a:r>
            <a:r>
              <a:rPr lang="en-US" dirty="0" smtClean="0"/>
              <a:t> </a:t>
            </a:r>
            <a:r>
              <a:rPr lang="en-US" dirty="0" err="1" smtClean="0"/>
              <a:t>dan</a:t>
            </a:r>
            <a:r>
              <a:rPr lang="en-US" dirty="0" smtClean="0"/>
              <a:t> </a:t>
            </a:r>
            <a:r>
              <a:rPr lang="en-US" dirty="0" err="1" smtClean="0"/>
              <a:t>kemudian</a:t>
            </a:r>
            <a:r>
              <a:rPr lang="en-US" dirty="0" smtClean="0"/>
              <a:t> </a:t>
            </a:r>
            <a:r>
              <a:rPr lang="en-US" dirty="0" err="1" smtClean="0"/>
              <a:t>memancarkan</a:t>
            </a:r>
            <a:r>
              <a:rPr lang="en-US" dirty="0" smtClean="0"/>
              <a:t> </a:t>
            </a:r>
            <a:r>
              <a:rPr lang="en-US" dirty="0" err="1" smtClean="0"/>
              <a:t>kembali</a:t>
            </a:r>
            <a:r>
              <a:rPr lang="en-US" dirty="0" smtClean="0"/>
              <a:t> </a:t>
            </a:r>
            <a:r>
              <a:rPr lang="en-US" dirty="0" err="1" smtClean="0"/>
              <a:t>sinyal</a:t>
            </a:r>
            <a:r>
              <a:rPr lang="en-US" dirty="0" smtClean="0"/>
              <a:t> yang </a:t>
            </a:r>
            <a:r>
              <a:rPr lang="en-US" dirty="0" err="1" smtClean="0"/>
              <a:t>identik</a:t>
            </a:r>
            <a:r>
              <a:rPr lang="en-US" dirty="0" smtClean="0"/>
              <a:t> </a:t>
            </a:r>
            <a:r>
              <a:rPr lang="en-US" dirty="0" err="1" smtClean="0"/>
              <a:t>dengan</a:t>
            </a:r>
            <a:r>
              <a:rPr lang="en-US" dirty="0" smtClean="0"/>
              <a:t> </a:t>
            </a:r>
            <a:r>
              <a:rPr lang="en-US" dirty="0" err="1" smtClean="0"/>
              <a:t>sinyal</a:t>
            </a:r>
            <a:r>
              <a:rPr lang="en-US" dirty="0" smtClean="0"/>
              <a:t> </a:t>
            </a:r>
            <a:r>
              <a:rPr lang="en-US" dirty="0" err="1" smtClean="0"/>
              <a:t>asal</a:t>
            </a:r>
            <a:r>
              <a:rPr lang="en-US" dirty="0" smtClean="0"/>
              <a:t>, </a:t>
            </a:r>
            <a:r>
              <a:rPr lang="en-US" dirty="0" err="1" smtClean="0"/>
              <a:t>tetapi</a:t>
            </a:r>
            <a:r>
              <a:rPr lang="en-US" dirty="0" smtClean="0"/>
              <a:t> </a:t>
            </a:r>
            <a:r>
              <a:rPr lang="en-US" dirty="0" err="1" smtClean="0"/>
              <a:t>dengan</a:t>
            </a:r>
            <a:r>
              <a:rPr lang="en-US" dirty="0" smtClean="0"/>
              <a:t> </a:t>
            </a:r>
            <a:r>
              <a:rPr lang="en-US" dirty="0" err="1" smtClean="0"/>
              <a:t>cara</a:t>
            </a:r>
            <a:r>
              <a:rPr lang="en-US" dirty="0" smtClean="0"/>
              <a:t> yang </a:t>
            </a:r>
            <a:r>
              <a:rPr lang="en-US" dirty="0" err="1" smtClean="0"/>
              <a:t>berbeda</a:t>
            </a:r>
            <a:r>
              <a:rPr lang="en-US" dirty="0" smtClean="0"/>
              <a:t>. </a:t>
            </a:r>
            <a:endParaRPr lang="en-US" dirty="0"/>
          </a:p>
        </p:txBody>
      </p:sp>
      <p:pic>
        <p:nvPicPr>
          <p:cNvPr id="1026" name="Picture 2"/>
          <p:cNvPicPr>
            <a:picLocks noChangeAspect="1" noChangeArrowheads="1"/>
          </p:cNvPicPr>
          <p:nvPr/>
        </p:nvPicPr>
        <p:blipFill>
          <a:blip r:embed="rId3"/>
          <a:srcRect/>
          <a:stretch>
            <a:fillRect/>
          </a:stretch>
        </p:blipFill>
        <p:spPr bwMode="auto">
          <a:xfrm>
            <a:off x="5214942" y="2214554"/>
            <a:ext cx="3381375" cy="4024317"/>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Cara </a:t>
            </a:r>
            <a:r>
              <a:rPr lang="en-US" dirty="0" err="1" smtClean="0"/>
              <a:t>kerja</a:t>
            </a:r>
            <a:r>
              <a:rPr lang="en-US" dirty="0" smtClean="0"/>
              <a:t> </a:t>
            </a:r>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a:xfrm>
            <a:off x="0" y="1500174"/>
            <a:ext cx="9144000" cy="5357825"/>
          </a:xfrm>
        </p:spPr>
        <p:txBody>
          <a:bodyPr>
            <a:normAutofit lnSpcReduction="10000"/>
          </a:bodyPr>
          <a:lstStyle/>
          <a:p>
            <a:endParaRPr lang="en-US" sz="3600" b="1" dirty="0" smtClean="0"/>
          </a:p>
          <a:p>
            <a:r>
              <a:rPr lang="id-ID" sz="3600" b="1" dirty="0" smtClean="0"/>
              <a:t>Prinsip </a:t>
            </a:r>
            <a:r>
              <a:rPr lang="id-ID" sz="3600" b="1" dirty="0"/>
              <a:t>kerjanya</a:t>
            </a:r>
            <a:r>
              <a:rPr lang="id-ID" sz="3600" dirty="0"/>
              <a:t>, pertama-tama sender mengirim sinyal informasi menuju receiver melalui protokol encode yang mengubah sinyal digital menjadi sinyal analog kemudian sinyal melalui media transmisi dan melalui protokol kedua di decode kembali menjadi sinyal digital sebelum masuk ke </a:t>
            </a:r>
            <a:r>
              <a:rPr lang="id-ID" sz="3600" dirty="0" smtClean="0"/>
              <a:t>receiver.</a:t>
            </a:r>
            <a:endParaRPr lang="id-ID" sz="3600" dirty="0"/>
          </a:p>
          <a:p>
            <a:pPr>
              <a:buNone/>
            </a:pPr>
            <a:r>
              <a:rPr lang="id-ID" dirty="0"/>
              <a:t/>
            </a:r>
            <a:br>
              <a:rPr lang="id-ID"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Komponen Jaringan Komputer</a:t>
            </a:r>
            <a:r>
              <a:rPr lang="id-ID" dirty="0" smtClean="0"/>
              <a:t>.</a:t>
            </a:r>
            <a:endParaRPr lang="en-US" dirty="0"/>
          </a:p>
        </p:txBody>
      </p:sp>
      <p:sp>
        <p:nvSpPr>
          <p:cNvPr id="3" name="Content Placeholder 2"/>
          <p:cNvSpPr>
            <a:spLocks noGrp="1"/>
          </p:cNvSpPr>
          <p:nvPr>
            <p:ph idx="1"/>
          </p:nvPr>
        </p:nvSpPr>
        <p:spPr>
          <a:xfrm>
            <a:off x="285720" y="2285992"/>
            <a:ext cx="8401080" cy="4114808"/>
          </a:xfrm>
        </p:spPr>
        <p:txBody>
          <a:bodyPr>
            <a:normAutofit fontScale="85000" lnSpcReduction="10000"/>
          </a:bodyPr>
          <a:lstStyle/>
          <a:p>
            <a:r>
              <a:rPr lang="id-ID" sz="3900" dirty="0" smtClean="0"/>
              <a:t>Personal</a:t>
            </a:r>
            <a:r>
              <a:rPr lang="id-ID" sz="3900" dirty="0"/>
              <a:t> </a:t>
            </a:r>
            <a:r>
              <a:rPr lang="id-ID" sz="3900" b="1" dirty="0"/>
              <a:t>Computer</a:t>
            </a:r>
            <a:r>
              <a:rPr lang="id-ID" sz="3900" dirty="0"/>
              <a:t> (</a:t>
            </a:r>
            <a:r>
              <a:rPr lang="id-ID" sz="3900" b="1" dirty="0"/>
              <a:t>PC</a:t>
            </a:r>
            <a:r>
              <a:rPr lang="id-ID" sz="3900" dirty="0"/>
              <a:t>), Network Interface Card (NIC), Kabel dan topologi </a:t>
            </a:r>
            <a:r>
              <a:rPr lang="id-ID" sz="3900" b="1" dirty="0"/>
              <a:t>jaringan</a:t>
            </a:r>
            <a:r>
              <a:rPr lang="id-ID" sz="3900" dirty="0"/>
              <a:t>. Sistem Operasi </a:t>
            </a:r>
            <a:r>
              <a:rPr lang="id-ID" sz="3900" b="1" dirty="0"/>
              <a:t>Jaringan</a:t>
            </a:r>
            <a:r>
              <a:rPr lang="id-ID" sz="3900" dirty="0"/>
              <a:t>, Network Adapter Driver, Protokol </a:t>
            </a:r>
            <a:r>
              <a:rPr lang="id-ID" sz="3900" b="1" dirty="0"/>
              <a:t>Jaringan</a:t>
            </a:r>
            <a:r>
              <a:rPr lang="id-ID" sz="3900" dirty="0"/>
              <a:t>. Berfungsi untuk menerima </a:t>
            </a:r>
            <a:r>
              <a:rPr lang="id-ID" sz="3900" b="1" dirty="0"/>
              <a:t>sinyal</a:t>
            </a:r>
            <a:r>
              <a:rPr lang="id-ID" sz="3900" dirty="0"/>
              <a:t> kemudian meneruskan kembali </a:t>
            </a:r>
            <a:r>
              <a:rPr lang="id-ID" sz="3900" b="1" dirty="0"/>
              <a:t>sinyal</a:t>
            </a:r>
            <a:r>
              <a:rPr lang="id-ID" sz="3900" dirty="0"/>
              <a:t> yang diterima dengan kekuatan yang sama.</a:t>
            </a:r>
          </a:p>
          <a:p>
            <a:pPr>
              <a:buNone/>
            </a:pPr>
            <a:r>
              <a:rPr lang="id-ID" dirty="0"/>
              <a:t/>
            </a:r>
            <a:br>
              <a:rPr lang="id-ID"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Manfaat</a:t>
            </a:r>
            <a:r>
              <a:rPr lang="en-US" dirty="0" smtClean="0"/>
              <a:t> </a:t>
            </a:r>
            <a:r>
              <a:rPr lang="en-US" dirty="0" err="1" smtClean="0"/>
              <a:t>dan</a:t>
            </a:r>
            <a:r>
              <a:rPr lang="en-US" dirty="0" smtClean="0"/>
              <a:t> </a:t>
            </a:r>
            <a:r>
              <a:rPr lang="en-US" dirty="0" err="1" smtClean="0"/>
              <a:t>Kerugian</a:t>
            </a:r>
            <a:r>
              <a:rPr lang="en-US" dirty="0" smtClean="0"/>
              <a:t> </a:t>
            </a:r>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p:txBody>
          <a:bodyPr/>
          <a:lstStyle/>
          <a:p>
            <a:r>
              <a:rPr lang="en-US" b="1" dirty="0" err="1"/>
              <a:t>Manfaat</a:t>
            </a:r>
            <a:r>
              <a:rPr lang="en-US" dirty="0"/>
              <a:t> : </a:t>
            </a:r>
            <a:r>
              <a:rPr lang="en-US" dirty="0" err="1"/>
              <a:t>Memperluas</a:t>
            </a:r>
            <a:r>
              <a:rPr lang="en-US" dirty="0"/>
              <a:t> </a:t>
            </a:r>
            <a:r>
              <a:rPr lang="en-US" dirty="0" err="1"/>
              <a:t>wawasan</a:t>
            </a:r>
            <a:r>
              <a:rPr lang="en-US" dirty="0"/>
              <a:t>, </a:t>
            </a:r>
            <a:r>
              <a:rPr lang="en-US" dirty="0" err="1"/>
              <a:t>memperbesar</a:t>
            </a:r>
            <a:r>
              <a:rPr lang="en-US" dirty="0"/>
              <a:t> </a:t>
            </a:r>
            <a:r>
              <a:rPr lang="en-US" dirty="0" err="1"/>
              <a:t>peluang</a:t>
            </a:r>
            <a:r>
              <a:rPr lang="en-US" dirty="0"/>
              <a:t> </a:t>
            </a:r>
            <a:r>
              <a:rPr lang="en-US" dirty="0" err="1"/>
              <a:t>bisnis</a:t>
            </a:r>
            <a:r>
              <a:rPr lang="en-US" dirty="0"/>
              <a:t>, </a:t>
            </a:r>
            <a:r>
              <a:rPr lang="en-US" dirty="0" err="1"/>
              <a:t>sebagai</a:t>
            </a:r>
            <a:r>
              <a:rPr lang="en-US" dirty="0"/>
              <a:t> </a:t>
            </a:r>
            <a:r>
              <a:rPr lang="en-US" dirty="0" err="1"/>
              <a:t>tempat</a:t>
            </a:r>
            <a:r>
              <a:rPr lang="en-US" dirty="0"/>
              <a:t> </a:t>
            </a:r>
            <a:r>
              <a:rPr lang="en-US" dirty="0" err="1"/>
              <a:t>berkreativitas</a:t>
            </a:r>
            <a:r>
              <a:rPr lang="en-US" dirty="0"/>
              <a:t>, </a:t>
            </a:r>
            <a:r>
              <a:rPr lang="en-US" dirty="0" err="1"/>
              <a:t>menjadi</a:t>
            </a:r>
            <a:r>
              <a:rPr lang="en-US" dirty="0"/>
              <a:t> </a:t>
            </a:r>
            <a:r>
              <a:rPr lang="en-US" dirty="0" err="1"/>
              <a:t>lebih</a:t>
            </a:r>
            <a:r>
              <a:rPr lang="en-US" dirty="0"/>
              <a:t> </a:t>
            </a:r>
            <a:r>
              <a:rPr lang="en-US" dirty="0" err="1"/>
              <a:t>mandiri</a:t>
            </a:r>
            <a:r>
              <a:rPr lang="en-US" dirty="0"/>
              <a:t>, </a:t>
            </a:r>
            <a:r>
              <a:rPr lang="en-US" dirty="0" err="1"/>
              <a:t>dan</a:t>
            </a:r>
            <a:r>
              <a:rPr lang="en-US" dirty="0"/>
              <a:t> </a:t>
            </a:r>
            <a:r>
              <a:rPr lang="en-US" dirty="0" err="1"/>
              <a:t>tempat</a:t>
            </a:r>
            <a:r>
              <a:rPr lang="en-US" dirty="0"/>
              <a:t> </a:t>
            </a:r>
            <a:r>
              <a:rPr lang="en-US" dirty="0" err="1"/>
              <a:t>untuk</a:t>
            </a:r>
            <a:r>
              <a:rPr lang="en-US" dirty="0"/>
              <a:t> </a:t>
            </a:r>
            <a:r>
              <a:rPr lang="en-US" dirty="0" err="1"/>
              <a:t>mencari</a:t>
            </a:r>
            <a:r>
              <a:rPr lang="en-US" dirty="0"/>
              <a:t> </a:t>
            </a:r>
            <a:r>
              <a:rPr lang="en-US" dirty="0" err="1"/>
              <a:t>lowongan</a:t>
            </a:r>
            <a:r>
              <a:rPr lang="en-US" dirty="0"/>
              <a:t> </a:t>
            </a:r>
            <a:r>
              <a:rPr lang="en-US" dirty="0" err="1"/>
              <a:t>pekerjaan</a:t>
            </a:r>
            <a:r>
              <a:rPr lang="en-US" dirty="0"/>
              <a:t> </a:t>
            </a:r>
            <a:r>
              <a:rPr lang="en-US" dirty="0" err="1"/>
              <a:t>atau</a:t>
            </a:r>
            <a:r>
              <a:rPr lang="en-US" dirty="0"/>
              <a:t> </a:t>
            </a:r>
            <a:r>
              <a:rPr lang="en-US" dirty="0" err="1"/>
              <a:t>membuka</a:t>
            </a:r>
            <a:r>
              <a:rPr lang="en-US" dirty="0"/>
              <a:t> </a:t>
            </a:r>
            <a:r>
              <a:rPr lang="en-US" dirty="0" err="1"/>
              <a:t>lowongan</a:t>
            </a:r>
            <a:r>
              <a:rPr lang="en-US" dirty="0"/>
              <a:t> </a:t>
            </a:r>
            <a:r>
              <a:rPr lang="en-US" dirty="0" err="1"/>
              <a:t>pekerjaan</a:t>
            </a:r>
            <a:r>
              <a:rPr lang="en-US" dirty="0"/>
              <a:t>. </a:t>
            </a:r>
            <a:endParaRPr lang="en-US" dirty="0" smtClean="0"/>
          </a:p>
          <a:p>
            <a:pPr>
              <a:buNone/>
            </a:pPr>
            <a:endParaRPr lang="en-US" dirty="0" smtClean="0"/>
          </a:p>
          <a:p>
            <a:r>
              <a:rPr lang="en-US" b="1" dirty="0" err="1" smtClean="0"/>
              <a:t>Kerugian</a:t>
            </a:r>
            <a:r>
              <a:rPr lang="en-US" dirty="0"/>
              <a:t> : </a:t>
            </a:r>
            <a:r>
              <a:rPr lang="en-US" dirty="0" err="1"/>
              <a:t>Penipuan</a:t>
            </a:r>
            <a:r>
              <a:rPr lang="en-US" dirty="0"/>
              <a:t>, </a:t>
            </a:r>
            <a:r>
              <a:rPr lang="en-US" dirty="0" err="1"/>
              <a:t>sebagai</a:t>
            </a:r>
            <a:r>
              <a:rPr lang="en-US" dirty="0"/>
              <a:t> </a:t>
            </a:r>
            <a:r>
              <a:rPr lang="en-US" dirty="0" err="1"/>
              <a:t>tempat</a:t>
            </a:r>
            <a:r>
              <a:rPr lang="en-US" dirty="0"/>
              <a:t> </a:t>
            </a:r>
            <a:r>
              <a:rPr lang="en-US" dirty="0" err="1"/>
              <a:t>judi</a:t>
            </a:r>
            <a:r>
              <a:rPr lang="en-US" dirty="0"/>
              <a:t>, </a:t>
            </a:r>
            <a:r>
              <a:rPr lang="en-US" dirty="0" err="1"/>
              <a:t>pornografi</a:t>
            </a:r>
            <a:r>
              <a:rPr lang="en-US" dirty="0"/>
              <a:t>, </a:t>
            </a:r>
            <a:r>
              <a:rPr lang="en-US" dirty="0" err="1"/>
              <a:t>dan</a:t>
            </a:r>
            <a:r>
              <a:rPr lang="en-US" dirty="0"/>
              <a:t> </a:t>
            </a:r>
            <a:r>
              <a:rPr lang="en-US" dirty="0" err="1"/>
              <a:t>pencemaran</a:t>
            </a:r>
            <a:r>
              <a:rPr lang="en-US" dirty="0"/>
              <a:t> </a:t>
            </a:r>
            <a:r>
              <a:rPr lang="en-US" dirty="0" err="1"/>
              <a:t>nama</a:t>
            </a:r>
            <a:r>
              <a:rPr lang="en-US" dirty="0"/>
              <a:t> </a:t>
            </a:r>
            <a:r>
              <a:rPr lang="en-US" dirty="0" err="1"/>
              <a:t>baik</a:t>
            </a:r>
            <a:r>
              <a:rPr lang="en-US"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err="1" smtClean="0"/>
              <a:t>Ciri</a:t>
            </a:r>
            <a:r>
              <a:rPr lang="en-US" b="1" dirty="0" smtClean="0"/>
              <a:t> - </a:t>
            </a:r>
            <a:r>
              <a:rPr lang="en-US" b="1" dirty="0" err="1" smtClean="0"/>
              <a:t>ciri</a:t>
            </a:r>
            <a:r>
              <a:rPr lang="en-US" b="1" dirty="0" smtClean="0"/>
              <a:t> </a:t>
            </a:r>
            <a:r>
              <a:rPr lang="en-US" dirty="0" err="1" smtClean="0"/>
              <a:t>J</a:t>
            </a:r>
            <a:r>
              <a:rPr lang="en-US" b="1" dirty="0" err="1" smtClean="0"/>
              <a:t>aringan</a:t>
            </a:r>
            <a:r>
              <a:rPr lang="en-US" b="1" dirty="0" smtClean="0"/>
              <a:t> </a:t>
            </a:r>
            <a:r>
              <a:rPr lang="en-US" b="1" dirty="0" err="1" smtClean="0"/>
              <a:t>komputer</a:t>
            </a:r>
            <a:r>
              <a:rPr lang="en-US" b="1" dirty="0" smtClean="0"/>
              <a:t> :</a:t>
            </a:r>
            <a:r>
              <a:rPr lang="en-US" dirty="0" smtClean="0"/>
              <a:t/>
            </a:r>
            <a:br>
              <a:rPr lang="en-US" dirty="0" smtClean="0"/>
            </a:br>
            <a:endParaRPr lang="en-US" dirty="0"/>
          </a:p>
        </p:txBody>
      </p:sp>
      <p:sp>
        <p:nvSpPr>
          <p:cNvPr id="3" name="Content Placeholder 2"/>
          <p:cNvSpPr>
            <a:spLocks noGrp="1"/>
          </p:cNvSpPr>
          <p:nvPr>
            <p:ph idx="1"/>
          </p:nvPr>
        </p:nvSpPr>
        <p:spPr>
          <a:xfrm>
            <a:off x="0" y="1428737"/>
            <a:ext cx="9144000" cy="4972064"/>
          </a:xfrm>
        </p:spPr>
        <p:txBody>
          <a:bodyPr>
            <a:normAutofit/>
          </a:bodyPr>
          <a:lstStyle/>
          <a:p>
            <a:endParaRPr lang="en-US" dirty="0" smtClean="0"/>
          </a:p>
          <a:p>
            <a:endParaRPr lang="en-US" dirty="0" smtClean="0"/>
          </a:p>
          <a:p>
            <a:r>
              <a:rPr lang="en-US" dirty="0" err="1" smtClean="0"/>
              <a:t>Berbagi</a:t>
            </a:r>
            <a:r>
              <a:rPr lang="en-US" dirty="0" smtClean="0"/>
              <a:t> </a:t>
            </a:r>
            <a:r>
              <a:rPr lang="en-US" dirty="0" err="1"/>
              <a:t>perangkat</a:t>
            </a:r>
            <a:r>
              <a:rPr lang="en-US" dirty="0"/>
              <a:t> </a:t>
            </a:r>
            <a:r>
              <a:rPr lang="en-US" dirty="0" err="1"/>
              <a:t>keras</a:t>
            </a:r>
            <a:r>
              <a:rPr lang="en-US" dirty="0"/>
              <a:t> { hardware }</a:t>
            </a:r>
          </a:p>
          <a:p>
            <a:r>
              <a:rPr lang="en-US" dirty="0" err="1" smtClean="0"/>
              <a:t>Berbagi</a:t>
            </a:r>
            <a:r>
              <a:rPr lang="en-US" dirty="0" smtClean="0"/>
              <a:t> </a:t>
            </a:r>
            <a:r>
              <a:rPr lang="en-US" dirty="0" err="1"/>
              <a:t>perangkat</a:t>
            </a:r>
            <a:r>
              <a:rPr lang="en-US" dirty="0"/>
              <a:t> </a:t>
            </a:r>
            <a:r>
              <a:rPr lang="en-US" dirty="0" err="1"/>
              <a:t>lunak</a:t>
            </a:r>
            <a:r>
              <a:rPr lang="en-US" dirty="0"/>
              <a:t> { software }</a:t>
            </a:r>
          </a:p>
          <a:p>
            <a:r>
              <a:rPr lang="en-US" dirty="0" err="1" smtClean="0"/>
              <a:t>Berbagi</a:t>
            </a:r>
            <a:r>
              <a:rPr lang="en-US" dirty="0" smtClean="0"/>
              <a:t> </a:t>
            </a:r>
            <a:r>
              <a:rPr lang="en-US" dirty="0" err="1"/>
              <a:t>saluran</a:t>
            </a:r>
            <a:r>
              <a:rPr lang="en-US" dirty="0"/>
              <a:t> </a:t>
            </a:r>
            <a:r>
              <a:rPr lang="en-US" dirty="0" err="1"/>
              <a:t>komunikasi</a:t>
            </a:r>
            <a:r>
              <a:rPr lang="en-US" dirty="0"/>
              <a:t> { internet }</a:t>
            </a:r>
          </a:p>
          <a:p>
            <a:r>
              <a:rPr lang="en-US" dirty="0" err="1"/>
              <a:t>Berbagi</a:t>
            </a:r>
            <a:r>
              <a:rPr lang="en-US" dirty="0"/>
              <a:t> data </a:t>
            </a:r>
            <a:r>
              <a:rPr lang="en-US" dirty="0" err="1"/>
              <a:t>dengan</a:t>
            </a:r>
            <a:r>
              <a:rPr lang="en-US" dirty="0"/>
              <a:t> </a:t>
            </a:r>
            <a:r>
              <a:rPr lang="en-US" dirty="0" err="1"/>
              <a:t>mudah</a:t>
            </a:r>
            <a:r>
              <a:rPr lang="en-US" dirty="0"/>
              <a:t>.</a:t>
            </a:r>
          </a:p>
          <a:p>
            <a:r>
              <a:rPr lang="en-US" dirty="0" err="1"/>
              <a:t>Memudahkan</a:t>
            </a:r>
            <a:r>
              <a:rPr lang="en-US" dirty="0"/>
              <a:t> </a:t>
            </a:r>
            <a:r>
              <a:rPr lang="en-US" dirty="0" err="1"/>
              <a:t>komunikasi</a:t>
            </a:r>
            <a:r>
              <a:rPr lang="en-US" dirty="0"/>
              <a:t> </a:t>
            </a:r>
            <a:r>
              <a:rPr lang="en-US" dirty="0" err="1"/>
              <a:t>antar</a:t>
            </a:r>
            <a:r>
              <a:rPr lang="en-US" dirty="0"/>
              <a:t> </a:t>
            </a:r>
            <a:r>
              <a:rPr lang="en-US" dirty="0" err="1"/>
              <a:t>pemakai</a:t>
            </a:r>
            <a:r>
              <a:rPr lang="en-US" dirty="0"/>
              <a:t> </a:t>
            </a:r>
            <a:r>
              <a:rPr lang="en-US" b="1" dirty="0" err="1"/>
              <a:t>jaringan</a:t>
            </a:r>
            <a:r>
              <a:rPr lang="en-US" dirty="0"/>
              <a:t>.</a:t>
            </a:r>
          </a:p>
          <a:p>
            <a:pPr>
              <a:buNone/>
            </a:pPr>
            <a:r>
              <a:rPr lang="en-US" dirty="0"/>
              <a:t/>
            </a:r>
            <a:br>
              <a:rPr lang="en-US" dirty="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Hal yang </a:t>
            </a:r>
            <a:r>
              <a:rPr lang="en-US" b="1" dirty="0" err="1" smtClean="0"/>
              <a:t>Harus</a:t>
            </a:r>
            <a:r>
              <a:rPr lang="en-US" b="1" dirty="0" smtClean="0"/>
              <a:t> </a:t>
            </a:r>
            <a:r>
              <a:rPr lang="en-US" b="1" dirty="0" err="1" smtClean="0"/>
              <a:t>Diperhatikan</a:t>
            </a:r>
            <a:r>
              <a:rPr lang="en-US" b="1" dirty="0" smtClean="0"/>
              <a:t> </a:t>
            </a:r>
            <a:r>
              <a:rPr lang="en-US" b="1" dirty="0" err="1" smtClean="0"/>
              <a:t>Ketika</a:t>
            </a:r>
            <a:r>
              <a:rPr lang="en-US" b="1" dirty="0" smtClean="0"/>
              <a:t> </a:t>
            </a:r>
            <a:r>
              <a:rPr lang="en-US" b="1" dirty="0" err="1" smtClean="0"/>
              <a:t>Membangun</a:t>
            </a:r>
            <a:r>
              <a:rPr lang="en-US" b="1" dirty="0" smtClean="0"/>
              <a:t> </a:t>
            </a:r>
            <a:r>
              <a:rPr lang="en-US" b="1" dirty="0" err="1" smtClean="0"/>
              <a:t>Jaringan</a:t>
            </a:r>
            <a:r>
              <a:rPr lang="en-US" b="1" dirty="0" smtClean="0"/>
              <a:t> </a:t>
            </a:r>
            <a:r>
              <a:rPr lang="en-US" b="1" dirty="0" err="1" smtClean="0"/>
              <a:t>Komputer</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INTERFACES</a:t>
            </a:r>
            <a:r>
              <a:rPr lang="en-US" dirty="0"/>
              <a:t> </a:t>
            </a:r>
            <a:r>
              <a:rPr lang="en-US" b="1" dirty="0"/>
              <a:t>JARINGAN</a:t>
            </a:r>
            <a:r>
              <a:rPr lang="en-US" dirty="0"/>
              <a:t>. </a:t>
            </a:r>
            <a:r>
              <a:rPr lang="en-US" dirty="0" err="1"/>
              <a:t>Semua</a:t>
            </a:r>
            <a:r>
              <a:rPr lang="en-US" dirty="0"/>
              <a:t> </a:t>
            </a:r>
            <a:r>
              <a:rPr lang="en-US" b="1" dirty="0" err="1"/>
              <a:t>komputer</a:t>
            </a:r>
            <a:r>
              <a:rPr lang="en-US" dirty="0"/>
              <a:t> </a:t>
            </a:r>
            <a:r>
              <a:rPr lang="en-US" dirty="0" err="1"/>
              <a:t>memiliki</a:t>
            </a:r>
            <a:r>
              <a:rPr lang="en-US" dirty="0"/>
              <a:t> interface </a:t>
            </a:r>
            <a:r>
              <a:rPr lang="en-US" dirty="0" err="1"/>
              <a:t>masing</a:t>
            </a:r>
            <a:r>
              <a:rPr lang="en-US" dirty="0"/>
              <a:t> – </a:t>
            </a:r>
            <a:r>
              <a:rPr lang="en-US" dirty="0" err="1"/>
              <a:t>masing</a:t>
            </a:r>
            <a:r>
              <a:rPr lang="en-US" dirty="0"/>
              <a:t> </a:t>
            </a:r>
            <a:r>
              <a:rPr lang="en-US" b="1" dirty="0"/>
              <a:t>yang</a:t>
            </a:r>
            <a:r>
              <a:rPr lang="en-US" dirty="0"/>
              <a:t> </a:t>
            </a:r>
            <a:r>
              <a:rPr lang="en-US" dirty="0" err="1"/>
              <a:t>digunakan</a:t>
            </a:r>
            <a:r>
              <a:rPr lang="en-US" dirty="0"/>
              <a:t> </a:t>
            </a:r>
            <a:r>
              <a:rPr lang="en-US" dirty="0" err="1"/>
              <a:t>untuk</a:t>
            </a:r>
            <a:r>
              <a:rPr lang="en-US" dirty="0"/>
              <a:t> </a:t>
            </a:r>
            <a:r>
              <a:rPr lang="en-US" dirty="0" err="1"/>
              <a:t>saling</a:t>
            </a:r>
            <a:r>
              <a:rPr lang="en-US" dirty="0"/>
              <a:t> </a:t>
            </a:r>
            <a:r>
              <a:rPr lang="en-US" dirty="0" err="1"/>
              <a:t>terhubung</a:t>
            </a:r>
            <a:r>
              <a:rPr lang="en-US" dirty="0"/>
              <a:t> </a:t>
            </a:r>
            <a:r>
              <a:rPr lang="en-US" dirty="0" err="1"/>
              <a:t>ke</a:t>
            </a:r>
            <a:r>
              <a:rPr lang="en-US" dirty="0"/>
              <a:t> </a:t>
            </a:r>
            <a:r>
              <a:rPr lang="en-US" b="1" dirty="0" err="1"/>
              <a:t>jaringan</a:t>
            </a:r>
            <a:r>
              <a:rPr lang="en-US" dirty="0"/>
              <a:t>. ...</a:t>
            </a:r>
          </a:p>
          <a:p>
            <a:r>
              <a:rPr lang="en-US" dirty="0"/>
              <a:t>MEDIA TRANSMISI. ...</a:t>
            </a:r>
          </a:p>
          <a:p>
            <a:r>
              <a:rPr lang="en-US" dirty="0"/>
              <a:t>NOS ( Network Operating System) ...</a:t>
            </a:r>
          </a:p>
          <a:p>
            <a:r>
              <a:rPr lang="en-US" dirty="0"/>
              <a:t>NETWORK DEVICE. ...</a:t>
            </a:r>
          </a:p>
          <a:p>
            <a:r>
              <a:rPr lang="en-US" dirty="0"/>
              <a:t>NETWORK PROTOCOL.</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a:xfrm>
            <a:off x="0" y="1428736"/>
            <a:ext cx="9144000" cy="5429263"/>
          </a:xfrm>
        </p:spPr>
        <p:txBody>
          <a:bodyPr>
            <a:normAutofit/>
          </a:bodyPr>
          <a:lstStyle/>
          <a:p>
            <a:endParaRPr lang="en-US" b="1" dirty="0" smtClean="0"/>
          </a:p>
          <a:p>
            <a:r>
              <a:rPr lang="en-US" b="1" dirty="0" err="1" smtClean="0"/>
              <a:t>Jaringan</a:t>
            </a:r>
            <a:r>
              <a:rPr lang="en-US" b="1" dirty="0" smtClean="0"/>
              <a:t> </a:t>
            </a:r>
            <a:r>
              <a:rPr lang="en-US" b="1" dirty="0" err="1" smtClean="0"/>
              <a:t>Komputer</a:t>
            </a:r>
            <a:r>
              <a:rPr lang="en-US" dirty="0"/>
              <a:t> </a:t>
            </a:r>
            <a:r>
              <a:rPr lang="en-US" dirty="0" smtClean="0"/>
              <a:t> </a:t>
            </a:r>
            <a:r>
              <a:rPr lang="en-US" dirty="0" err="1" smtClean="0"/>
              <a:t>merupakan</a:t>
            </a:r>
            <a:r>
              <a:rPr lang="en-US" dirty="0" smtClean="0"/>
              <a:t> Kumpulan </a:t>
            </a:r>
            <a:r>
              <a:rPr lang="en-US" dirty="0" err="1" smtClean="0"/>
              <a:t>komputer-komputer</a:t>
            </a:r>
            <a:r>
              <a:rPr lang="en-US" dirty="0" smtClean="0"/>
              <a:t> yang </a:t>
            </a:r>
            <a:r>
              <a:rPr lang="en-US" dirty="0" err="1" smtClean="0"/>
              <a:t>saling</a:t>
            </a:r>
            <a:r>
              <a:rPr lang="en-US" dirty="0" smtClean="0"/>
              <a:t> </a:t>
            </a:r>
            <a:r>
              <a:rPr lang="en-US" dirty="0" err="1" smtClean="0"/>
              <a:t>berhubungan</a:t>
            </a:r>
            <a:r>
              <a:rPr lang="en-US" dirty="0" smtClean="0"/>
              <a:t> </a:t>
            </a:r>
            <a:r>
              <a:rPr lang="en-US" dirty="0" err="1" smtClean="0"/>
              <a:t>dan</a:t>
            </a:r>
            <a:r>
              <a:rPr lang="en-US" dirty="0" smtClean="0"/>
              <a:t> </a:t>
            </a:r>
            <a:r>
              <a:rPr lang="en-US" dirty="0" err="1" smtClean="0"/>
              <a:t>saling</a:t>
            </a:r>
            <a:r>
              <a:rPr lang="en-US" dirty="0" smtClean="0"/>
              <a:t> </a:t>
            </a:r>
            <a:r>
              <a:rPr lang="en-US" dirty="0" err="1" smtClean="0"/>
              <a:t>beriteraksi</a:t>
            </a:r>
            <a:r>
              <a:rPr lang="en-US" dirty="0" smtClean="0"/>
              <a:t> / </a:t>
            </a:r>
            <a:r>
              <a:rPr lang="en-US" dirty="0" err="1" smtClean="0"/>
              <a:t>interkoneksi</a:t>
            </a:r>
            <a:r>
              <a:rPr lang="en-US" dirty="0" smtClean="0"/>
              <a:t> </a:t>
            </a:r>
            <a:r>
              <a:rPr lang="en-US" dirty="0" err="1" smtClean="0"/>
              <a:t>antara</a:t>
            </a:r>
            <a:r>
              <a:rPr lang="en-US" dirty="0" smtClean="0"/>
              <a:t>    </a:t>
            </a:r>
            <a:r>
              <a:rPr lang="en-US" dirty="0" err="1" smtClean="0"/>
              <a:t>satu</a:t>
            </a:r>
            <a:r>
              <a:rPr lang="en-US" dirty="0" smtClean="0"/>
              <a:t> </a:t>
            </a:r>
            <a:r>
              <a:rPr lang="en-US" b="1" dirty="0" err="1" smtClean="0"/>
              <a:t>komputer</a:t>
            </a:r>
            <a:r>
              <a:rPr lang="en-US" dirty="0" smtClean="0"/>
              <a:t> </a:t>
            </a:r>
            <a:r>
              <a:rPr lang="en-US" dirty="0" err="1" smtClean="0"/>
              <a:t>dengan</a:t>
            </a:r>
            <a:r>
              <a:rPr lang="en-US" dirty="0" smtClean="0"/>
              <a:t> </a:t>
            </a:r>
            <a:r>
              <a:rPr lang="en-US" b="1" dirty="0" err="1" smtClean="0"/>
              <a:t>komputer</a:t>
            </a:r>
            <a:r>
              <a:rPr lang="en-US" dirty="0" smtClean="0"/>
              <a:t> </a:t>
            </a:r>
            <a:r>
              <a:rPr lang="en-US" dirty="0" err="1" smtClean="0"/>
              <a:t>lainnya</a:t>
            </a:r>
            <a:r>
              <a:rPr lang="en-US" dirty="0" smtClean="0"/>
              <a:t> </a:t>
            </a:r>
            <a:r>
              <a:rPr lang="en-US" dirty="0" err="1" smtClean="0"/>
              <a:t>dan</a:t>
            </a:r>
            <a:r>
              <a:rPr lang="en-US" dirty="0" smtClean="0"/>
              <a:t> </a:t>
            </a:r>
            <a:r>
              <a:rPr lang="en-US" dirty="0" err="1"/>
              <a:t>digunakan</a:t>
            </a:r>
            <a:r>
              <a:rPr lang="en-US" dirty="0"/>
              <a:t> </a:t>
            </a:r>
            <a:r>
              <a:rPr lang="en-US" dirty="0" err="1"/>
              <a:t>untuk</a:t>
            </a:r>
            <a:r>
              <a:rPr lang="en-US" dirty="0"/>
              <a:t> </a:t>
            </a:r>
            <a:r>
              <a:rPr lang="en-US" dirty="0" err="1"/>
              <a:t>berbagai</a:t>
            </a:r>
            <a:r>
              <a:rPr lang="en-US" dirty="0"/>
              <a:t> </a:t>
            </a:r>
            <a:r>
              <a:rPr lang="en-US" dirty="0" err="1"/>
              <a:t>sumber</a:t>
            </a:r>
            <a:r>
              <a:rPr lang="en-US" dirty="0"/>
              <a:t> data. </a:t>
            </a:r>
            <a:endParaRPr lang="en-US" dirty="0" smtClean="0"/>
          </a:p>
          <a:p>
            <a:r>
              <a:rPr lang="en-US" dirty="0" err="1" smtClean="0"/>
              <a:t>Setiap</a:t>
            </a:r>
            <a:r>
              <a:rPr lang="en-US" dirty="0" smtClean="0"/>
              <a:t> </a:t>
            </a:r>
            <a:r>
              <a:rPr lang="en-US" dirty="0" err="1"/>
              <a:t>titik</a:t>
            </a:r>
            <a:r>
              <a:rPr lang="en-US" dirty="0"/>
              <a:t> </a:t>
            </a:r>
            <a:r>
              <a:rPr lang="en-US" dirty="0" err="1"/>
              <a:t>akhir</a:t>
            </a:r>
            <a:r>
              <a:rPr lang="en-US" dirty="0"/>
              <a:t> </a:t>
            </a:r>
            <a:r>
              <a:rPr lang="en-US" dirty="0" err="1"/>
              <a:t>dalam</a:t>
            </a:r>
            <a:r>
              <a:rPr lang="en-US" dirty="0"/>
              <a:t> </a:t>
            </a:r>
            <a:r>
              <a:rPr lang="en-US" dirty="0" err="1"/>
              <a:t>suatu</a:t>
            </a:r>
            <a:r>
              <a:rPr lang="en-US" dirty="0"/>
              <a:t> </a:t>
            </a:r>
            <a:r>
              <a:rPr lang="en-US" b="1" dirty="0" err="1"/>
              <a:t>jaringan</a:t>
            </a:r>
            <a:r>
              <a:rPr lang="en-US" dirty="0"/>
              <a:t> </a:t>
            </a:r>
            <a:r>
              <a:rPr lang="en-US" dirty="0" err="1"/>
              <a:t>memiliki</a:t>
            </a:r>
            <a:r>
              <a:rPr lang="en-US" dirty="0"/>
              <a:t> </a:t>
            </a:r>
            <a:r>
              <a:rPr lang="en-US" dirty="0" err="1"/>
              <a:t>tanda</a:t>
            </a:r>
            <a:r>
              <a:rPr lang="en-US" dirty="0"/>
              <a:t> </a:t>
            </a:r>
            <a:r>
              <a:rPr lang="en-US" dirty="0" err="1"/>
              <a:t>pengenal</a:t>
            </a:r>
            <a:r>
              <a:rPr lang="en-US" dirty="0"/>
              <a:t>, yang </a:t>
            </a:r>
            <a:r>
              <a:rPr lang="en-US" dirty="0" err="1"/>
              <a:t>biasa</a:t>
            </a:r>
            <a:r>
              <a:rPr lang="en-US" dirty="0"/>
              <a:t> </a:t>
            </a:r>
            <a:r>
              <a:rPr lang="en-US" dirty="0" err="1"/>
              <a:t>disebut</a:t>
            </a:r>
            <a:r>
              <a:rPr lang="en-US" dirty="0"/>
              <a:t> </a:t>
            </a:r>
            <a:r>
              <a:rPr lang="en-US" dirty="0" err="1"/>
              <a:t>dengan</a:t>
            </a:r>
            <a:r>
              <a:rPr lang="en-US" dirty="0"/>
              <a:t> </a:t>
            </a:r>
            <a:r>
              <a:rPr lang="en-US" dirty="0" err="1"/>
              <a:t>alamat</a:t>
            </a:r>
            <a:r>
              <a:rPr lang="en-US" dirty="0"/>
              <a:t> IP </a:t>
            </a:r>
            <a:r>
              <a:rPr lang="en-US" dirty="0" err="1"/>
              <a:t>atau</a:t>
            </a:r>
            <a:r>
              <a:rPr lang="en-US" dirty="0"/>
              <a:t> </a:t>
            </a:r>
            <a:r>
              <a:rPr lang="en-US" dirty="0" err="1"/>
              <a:t>alamat</a:t>
            </a:r>
            <a:r>
              <a:rPr lang="en-US" dirty="0"/>
              <a:t> media access control.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a:t>
            </a:r>
            <a:r>
              <a:rPr lang="en-US" dirty="0" err="1" smtClean="0"/>
              <a:t>komponen</a:t>
            </a:r>
            <a:r>
              <a:rPr lang="en-US" dirty="0" smtClean="0"/>
              <a:t> </a:t>
            </a:r>
            <a:r>
              <a:rPr lang="en-US" dirty="0" err="1" smtClean="0"/>
              <a:t>jaringan</a:t>
            </a:r>
            <a:r>
              <a:rPr lang="en-US" dirty="0" smtClean="0"/>
              <a:t> WAN </a:t>
            </a:r>
            <a:r>
              <a:rPr lang="en-US" dirty="0" err="1" smtClean="0"/>
              <a:t>yaitu</a:t>
            </a:r>
            <a:r>
              <a:rPr lang="en-US" dirty="0" smtClean="0"/>
              <a:t> </a:t>
            </a:r>
            <a:r>
              <a:rPr lang="en-US" dirty="0" err="1" smtClean="0"/>
              <a:t>sebagai</a:t>
            </a:r>
            <a:r>
              <a:rPr lang="en-US" dirty="0" smtClean="0"/>
              <a:t> </a:t>
            </a:r>
            <a:r>
              <a:rPr lang="en-US" dirty="0" err="1" smtClean="0"/>
              <a:t>berikut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b="1" dirty="0" err="1"/>
              <a:t>Dalam</a:t>
            </a:r>
            <a:r>
              <a:rPr lang="en-US" b="1" dirty="0"/>
              <a:t> </a:t>
            </a:r>
            <a:r>
              <a:rPr lang="en-US" b="1" dirty="0" err="1"/>
              <a:t>dunia</a:t>
            </a:r>
            <a:r>
              <a:rPr lang="en-US" b="1" dirty="0"/>
              <a:t> </a:t>
            </a:r>
            <a:r>
              <a:rPr lang="en-US" b="1" dirty="0" err="1"/>
              <a:t>komputer</a:t>
            </a:r>
            <a:r>
              <a:rPr lang="en-US" b="1" dirty="0"/>
              <a:t> </a:t>
            </a:r>
            <a:r>
              <a:rPr lang="en-US" b="1" dirty="0" err="1" smtClean="0"/>
              <a:t>terdapat</a:t>
            </a:r>
            <a:endParaRPr lang="en-US" dirty="0"/>
          </a:p>
          <a:p>
            <a:r>
              <a:rPr lang="en-US" dirty="0"/>
              <a:t>Repeater. Repeater </a:t>
            </a:r>
            <a:r>
              <a:rPr lang="en-US" dirty="0" err="1"/>
              <a:t>adalah</a:t>
            </a:r>
            <a:r>
              <a:rPr lang="en-US" dirty="0"/>
              <a:t> </a:t>
            </a:r>
            <a:r>
              <a:rPr lang="en-US" dirty="0" err="1"/>
              <a:t>suatu</a:t>
            </a:r>
            <a:r>
              <a:rPr lang="en-US" dirty="0"/>
              <a:t> </a:t>
            </a:r>
            <a:r>
              <a:rPr lang="en-US" dirty="0" err="1"/>
              <a:t>peralatan</a:t>
            </a:r>
            <a:r>
              <a:rPr lang="en-US" dirty="0"/>
              <a:t> </a:t>
            </a:r>
            <a:r>
              <a:rPr lang="en-US" dirty="0" err="1"/>
              <a:t>jaringan</a:t>
            </a:r>
            <a:r>
              <a:rPr lang="en-US" dirty="0"/>
              <a:t> yang </a:t>
            </a:r>
            <a:r>
              <a:rPr lang="en-US" dirty="0" err="1"/>
              <a:t>berfungsi</a:t>
            </a:r>
            <a:r>
              <a:rPr lang="en-US" dirty="0"/>
              <a:t> </a:t>
            </a:r>
            <a:r>
              <a:rPr lang="en-US" dirty="0" err="1"/>
              <a:t>untuk</a:t>
            </a:r>
            <a:r>
              <a:rPr lang="en-US" dirty="0"/>
              <a:t> </a:t>
            </a:r>
            <a:r>
              <a:rPr lang="en-US" dirty="0" err="1"/>
              <a:t>memperkuat</a:t>
            </a:r>
            <a:r>
              <a:rPr lang="en-US" dirty="0"/>
              <a:t> </a:t>
            </a:r>
            <a:r>
              <a:rPr lang="en-US" dirty="0" err="1"/>
              <a:t>sinyal</a:t>
            </a:r>
            <a:r>
              <a:rPr lang="en-US" dirty="0"/>
              <a:t> yang </a:t>
            </a:r>
            <a:r>
              <a:rPr lang="en-US" dirty="0" err="1"/>
              <a:t>akan</a:t>
            </a:r>
            <a:r>
              <a:rPr lang="en-US" dirty="0"/>
              <a:t> </a:t>
            </a:r>
            <a:r>
              <a:rPr lang="en-US" dirty="0" err="1"/>
              <a:t>di</a:t>
            </a:r>
            <a:r>
              <a:rPr lang="en-US" dirty="0"/>
              <a:t> </a:t>
            </a:r>
            <a:r>
              <a:rPr lang="en-US" dirty="0" err="1"/>
              <a:t>kirim</a:t>
            </a:r>
            <a:r>
              <a:rPr lang="en-US" dirty="0"/>
              <a:t> agar </a:t>
            </a:r>
            <a:r>
              <a:rPr lang="en-US" dirty="0" err="1"/>
              <a:t>dapat</a:t>
            </a:r>
            <a:r>
              <a:rPr lang="en-US" dirty="0"/>
              <a:t> </a:t>
            </a:r>
            <a:r>
              <a:rPr lang="en-US" dirty="0" err="1"/>
              <a:t>di</a:t>
            </a:r>
            <a:r>
              <a:rPr lang="en-US" dirty="0"/>
              <a:t> </a:t>
            </a:r>
            <a:r>
              <a:rPr lang="en-US" dirty="0" err="1"/>
              <a:t>teruskan</a:t>
            </a:r>
            <a:r>
              <a:rPr lang="en-US" dirty="0"/>
              <a:t> </a:t>
            </a:r>
            <a:r>
              <a:rPr lang="en-US" dirty="0" err="1"/>
              <a:t>ke</a:t>
            </a:r>
            <a:r>
              <a:rPr lang="en-US" dirty="0"/>
              <a:t> </a:t>
            </a:r>
            <a:r>
              <a:rPr lang="en-US" dirty="0" err="1"/>
              <a:t>komputer</a:t>
            </a:r>
            <a:r>
              <a:rPr lang="en-US" dirty="0"/>
              <a:t> lain </a:t>
            </a:r>
            <a:r>
              <a:rPr lang="en-US" dirty="0" err="1"/>
              <a:t>pada</a:t>
            </a:r>
            <a:r>
              <a:rPr lang="en-US" dirty="0"/>
              <a:t> </a:t>
            </a:r>
            <a:r>
              <a:rPr lang="en-US" dirty="0" err="1"/>
              <a:t>jarak</a:t>
            </a:r>
            <a:r>
              <a:rPr lang="en-US" dirty="0"/>
              <a:t> yang </a:t>
            </a:r>
            <a:r>
              <a:rPr lang="en-US" dirty="0" err="1"/>
              <a:t>jauh</a:t>
            </a:r>
            <a:r>
              <a:rPr lang="en-US" dirty="0"/>
              <a:t>.</a:t>
            </a:r>
          </a:p>
          <a:p>
            <a:r>
              <a:rPr lang="en-US" dirty="0"/>
              <a:t>HUB. ...</a:t>
            </a:r>
          </a:p>
          <a:p>
            <a:r>
              <a:rPr lang="en-US" dirty="0"/>
              <a:t>Bridge. ...</a:t>
            </a:r>
          </a:p>
          <a:p>
            <a:r>
              <a:rPr lang="en-US" dirty="0"/>
              <a:t>Switch. ...</a:t>
            </a:r>
          </a:p>
          <a:p>
            <a:r>
              <a:rPr lang="en-US" dirty="0"/>
              <a:t>Router.</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 Address </a:t>
            </a:r>
            <a:r>
              <a:rPr lang="en-US" dirty="0" err="1" smtClean="0"/>
              <a:t>dan</a:t>
            </a:r>
            <a:r>
              <a:rPr lang="en-US" dirty="0" smtClean="0"/>
              <a:t> </a:t>
            </a:r>
            <a:r>
              <a:rPr lang="en-US" dirty="0" err="1" smtClean="0"/>
              <a:t>Fungsinya</a:t>
            </a:r>
            <a:endParaRPr lang="en-US" dirty="0"/>
          </a:p>
        </p:txBody>
      </p:sp>
      <p:sp>
        <p:nvSpPr>
          <p:cNvPr id="3" name="Content Placeholder 2"/>
          <p:cNvSpPr>
            <a:spLocks noGrp="1"/>
          </p:cNvSpPr>
          <p:nvPr>
            <p:ph idx="1"/>
          </p:nvPr>
        </p:nvSpPr>
        <p:spPr/>
        <p:txBody>
          <a:bodyPr/>
          <a:lstStyle/>
          <a:p>
            <a:r>
              <a:rPr lang="en-US" b="1" dirty="0" smtClean="0"/>
              <a:t>IP </a:t>
            </a:r>
            <a:r>
              <a:rPr lang="en-US" b="1" dirty="0"/>
              <a:t>Address</a:t>
            </a:r>
            <a:r>
              <a:rPr lang="en-US" dirty="0"/>
              <a:t> </a:t>
            </a:r>
            <a:r>
              <a:rPr lang="en-US" dirty="0" err="1"/>
              <a:t>merupakan</a:t>
            </a:r>
            <a:r>
              <a:rPr lang="en-US" dirty="0"/>
              <a:t> </a:t>
            </a:r>
            <a:r>
              <a:rPr lang="en-US" dirty="0" err="1"/>
              <a:t>serangkaian</a:t>
            </a:r>
            <a:r>
              <a:rPr lang="en-US" dirty="0"/>
              <a:t> </a:t>
            </a:r>
            <a:r>
              <a:rPr lang="en-US" dirty="0" err="1"/>
              <a:t>angka</a:t>
            </a:r>
            <a:r>
              <a:rPr lang="en-US" dirty="0"/>
              <a:t> yang </a:t>
            </a:r>
            <a:r>
              <a:rPr lang="en-US" dirty="0" err="1"/>
              <a:t>menjadi</a:t>
            </a:r>
            <a:r>
              <a:rPr lang="en-US" dirty="0"/>
              <a:t> </a:t>
            </a:r>
            <a:r>
              <a:rPr lang="en-US" dirty="0" err="1"/>
              <a:t>identitas</a:t>
            </a:r>
            <a:r>
              <a:rPr lang="en-US" dirty="0"/>
              <a:t> </a:t>
            </a:r>
            <a:r>
              <a:rPr lang="en-US" dirty="0" err="1"/>
              <a:t>perangkat</a:t>
            </a:r>
            <a:r>
              <a:rPr lang="en-US" dirty="0"/>
              <a:t> </a:t>
            </a:r>
            <a:r>
              <a:rPr lang="en-US" dirty="0" err="1"/>
              <a:t>dan</a:t>
            </a:r>
            <a:r>
              <a:rPr lang="en-US" dirty="0"/>
              <a:t> </a:t>
            </a:r>
            <a:r>
              <a:rPr lang="en-US" dirty="0" err="1"/>
              <a:t>terhubung</a:t>
            </a:r>
            <a:r>
              <a:rPr lang="en-US" dirty="0"/>
              <a:t> </a:t>
            </a:r>
            <a:r>
              <a:rPr lang="en-US" dirty="0" err="1"/>
              <a:t>ke</a:t>
            </a:r>
            <a:r>
              <a:rPr lang="en-US" dirty="0"/>
              <a:t> internet </a:t>
            </a:r>
            <a:r>
              <a:rPr lang="en-US" dirty="0" err="1"/>
              <a:t>atau</a:t>
            </a:r>
            <a:r>
              <a:rPr lang="en-US" dirty="0"/>
              <a:t> </a:t>
            </a:r>
            <a:r>
              <a:rPr lang="en-US" dirty="0" err="1"/>
              <a:t>infrastruktur</a:t>
            </a:r>
            <a:r>
              <a:rPr lang="en-US" dirty="0"/>
              <a:t> </a:t>
            </a:r>
            <a:r>
              <a:rPr lang="en-US" dirty="0" err="1"/>
              <a:t>jaringan</a:t>
            </a:r>
            <a:r>
              <a:rPr lang="en-US" dirty="0"/>
              <a:t> </a:t>
            </a:r>
            <a:r>
              <a:rPr lang="en-US" dirty="0" err="1"/>
              <a:t>lainnya</a:t>
            </a:r>
            <a:r>
              <a:rPr lang="en-US" dirty="0"/>
              <a:t>. </a:t>
            </a:r>
            <a:endParaRPr lang="en-US" dirty="0" smtClean="0"/>
          </a:p>
          <a:p>
            <a:r>
              <a:rPr lang="en-US" b="1" dirty="0" err="1" smtClean="0"/>
              <a:t>Fungsinya</a:t>
            </a:r>
            <a:r>
              <a:rPr lang="en-US" dirty="0"/>
              <a:t> </a:t>
            </a:r>
            <a:r>
              <a:rPr lang="en-US" dirty="0" err="1"/>
              <a:t>bisa</a:t>
            </a:r>
            <a:r>
              <a:rPr lang="en-US" dirty="0"/>
              <a:t> </a:t>
            </a:r>
            <a:r>
              <a:rPr lang="en-US" dirty="0" err="1"/>
              <a:t>diumpamakan</a:t>
            </a:r>
            <a:r>
              <a:rPr lang="en-US" dirty="0"/>
              <a:t> </a:t>
            </a:r>
            <a:r>
              <a:rPr lang="en-US" dirty="0" err="1"/>
              <a:t>sebagai</a:t>
            </a:r>
            <a:r>
              <a:rPr lang="en-US" dirty="0"/>
              <a:t> </a:t>
            </a:r>
            <a:r>
              <a:rPr lang="en-US" dirty="0" err="1"/>
              <a:t>nomor</a:t>
            </a:r>
            <a:r>
              <a:rPr lang="en-US" dirty="0"/>
              <a:t> </a:t>
            </a:r>
            <a:r>
              <a:rPr lang="en-US" dirty="0" err="1"/>
              <a:t>rumah</a:t>
            </a:r>
            <a:r>
              <a:rPr lang="en-US" dirty="0"/>
              <a:t> </a:t>
            </a:r>
            <a:r>
              <a:rPr lang="en-US" dirty="0" err="1"/>
              <a:t>pada</a:t>
            </a:r>
            <a:r>
              <a:rPr lang="en-US" dirty="0"/>
              <a:t> </a:t>
            </a:r>
            <a:r>
              <a:rPr lang="en-US" dirty="0" err="1"/>
              <a:t>alamat</a:t>
            </a:r>
            <a:r>
              <a:rPr lang="en-US" dirty="0"/>
              <a:t>, </a:t>
            </a:r>
            <a:r>
              <a:rPr lang="en-US" dirty="0" err="1"/>
              <a:t>yakni</a:t>
            </a:r>
            <a:r>
              <a:rPr lang="en-US" dirty="0"/>
              <a:t> </a:t>
            </a:r>
            <a:r>
              <a:rPr lang="en-US" dirty="0" err="1"/>
              <a:t>memastikan</a:t>
            </a:r>
            <a:r>
              <a:rPr lang="en-US" dirty="0"/>
              <a:t> agar data </a:t>
            </a:r>
            <a:r>
              <a:rPr lang="en-US" dirty="0" err="1"/>
              <a:t>dikirimkan</a:t>
            </a:r>
            <a:r>
              <a:rPr lang="en-US" dirty="0"/>
              <a:t> </a:t>
            </a:r>
            <a:r>
              <a:rPr lang="en-US" dirty="0" err="1"/>
              <a:t>ke</a:t>
            </a:r>
            <a:r>
              <a:rPr lang="en-US" dirty="0"/>
              <a:t> </a:t>
            </a:r>
            <a:r>
              <a:rPr lang="en-US" dirty="0" err="1"/>
              <a:t>perangkat</a:t>
            </a:r>
            <a:r>
              <a:rPr lang="en-US" dirty="0"/>
              <a:t> yang </a:t>
            </a:r>
            <a:r>
              <a:rPr lang="en-US" dirty="0" err="1"/>
              <a:t>tepat</a:t>
            </a:r>
            <a:r>
              <a:rPr lang="en-US"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Router </a:t>
            </a:r>
            <a:r>
              <a:rPr lang="en-US" dirty="0" err="1" smtClean="0"/>
              <a:t>dan</a:t>
            </a:r>
            <a:r>
              <a:rPr lang="en-US" dirty="0" smtClean="0"/>
              <a:t> Modem</a:t>
            </a:r>
            <a:endParaRPr lang="en-US" dirty="0"/>
          </a:p>
        </p:txBody>
      </p:sp>
      <p:sp>
        <p:nvSpPr>
          <p:cNvPr id="3" name="Content Placeholder 2"/>
          <p:cNvSpPr>
            <a:spLocks noGrp="1"/>
          </p:cNvSpPr>
          <p:nvPr>
            <p:ph idx="1"/>
          </p:nvPr>
        </p:nvSpPr>
        <p:spPr/>
        <p:txBody>
          <a:bodyPr/>
          <a:lstStyle/>
          <a:p>
            <a:r>
              <a:rPr lang="en-US" b="1" dirty="0" err="1"/>
              <a:t>Perbedaan</a:t>
            </a:r>
            <a:r>
              <a:rPr lang="en-US" dirty="0"/>
              <a:t> lain </a:t>
            </a:r>
            <a:r>
              <a:rPr lang="en-US" dirty="0" err="1"/>
              <a:t>dari</a:t>
            </a:r>
            <a:r>
              <a:rPr lang="en-US" dirty="0"/>
              <a:t> </a:t>
            </a:r>
            <a:r>
              <a:rPr lang="en-US" b="1" dirty="0"/>
              <a:t>router </a:t>
            </a:r>
            <a:r>
              <a:rPr lang="en-US" b="1" dirty="0" err="1"/>
              <a:t>dan</a:t>
            </a:r>
            <a:r>
              <a:rPr lang="en-US" b="1" dirty="0"/>
              <a:t> modem</a:t>
            </a:r>
            <a:r>
              <a:rPr lang="en-US" dirty="0"/>
              <a:t> </a:t>
            </a:r>
            <a:r>
              <a:rPr lang="en-US" dirty="0" err="1"/>
              <a:t>adalah</a:t>
            </a:r>
            <a:r>
              <a:rPr lang="en-US" dirty="0"/>
              <a:t> </a:t>
            </a:r>
            <a:r>
              <a:rPr lang="en-US" dirty="0" err="1"/>
              <a:t>sebagai</a:t>
            </a:r>
            <a:r>
              <a:rPr lang="en-US" dirty="0"/>
              <a:t> </a:t>
            </a:r>
            <a:r>
              <a:rPr lang="en-US" dirty="0" err="1"/>
              <a:t>berikut</a:t>
            </a:r>
            <a:r>
              <a:rPr lang="en-US" dirty="0"/>
              <a:t>: </a:t>
            </a:r>
            <a:r>
              <a:rPr lang="en-US" b="1" dirty="0"/>
              <a:t>Router</a:t>
            </a:r>
            <a:r>
              <a:rPr lang="en-US" dirty="0"/>
              <a:t> </a:t>
            </a:r>
            <a:r>
              <a:rPr lang="en-US" dirty="0" err="1"/>
              <a:t>hanya</a:t>
            </a:r>
            <a:r>
              <a:rPr lang="en-US" dirty="0"/>
              <a:t> </a:t>
            </a:r>
            <a:r>
              <a:rPr lang="en-US" dirty="0" err="1"/>
              <a:t>bisa</a:t>
            </a:r>
            <a:r>
              <a:rPr lang="en-US" dirty="0"/>
              <a:t> </a:t>
            </a:r>
            <a:r>
              <a:rPr lang="en-US" dirty="0" err="1"/>
              <a:t>menghubungkan</a:t>
            </a:r>
            <a:r>
              <a:rPr lang="en-US" dirty="0"/>
              <a:t> </a:t>
            </a:r>
            <a:r>
              <a:rPr lang="en-US" dirty="0" err="1"/>
              <a:t>perangkat</a:t>
            </a:r>
            <a:r>
              <a:rPr lang="en-US" dirty="0"/>
              <a:t> yang </a:t>
            </a:r>
            <a:r>
              <a:rPr lang="en-US" dirty="0" err="1"/>
              <a:t>berada</a:t>
            </a:r>
            <a:r>
              <a:rPr lang="en-US" dirty="0"/>
              <a:t> </a:t>
            </a:r>
            <a:r>
              <a:rPr lang="en-US" dirty="0" err="1"/>
              <a:t>dalam</a:t>
            </a:r>
            <a:r>
              <a:rPr lang="en-US" dirty="0"/>
              <a:t> </a:t>
            </a:r>
            <a:r>
              <a:rPr lang="en-US" dirty="0" err="1"/>
              <a:t>suatu</a:t>
            </a:r>
            <a:r>
              <a:rPr lang="en-US" dirty="0"/>
              <a:t> network </a:t>
            </a:r>
            <a:r>
              <a:rPr lang="en-US" dirty="0" err="1"/>
              <a:t>atau</a:t>
            </a:r>
            <a:r>
              <a:rPr lang="en-US" dirty="0"/>
              <a:t> </a:t>
            </a:r>
            <a:r>
              <a:rPr lang="en-US" dirty="0" err="1"/>
              <a:t>sering</a:t>
            </a:r>
            <a:r>
              <a:rPr lang="en-US" dirty="0"/>
              <a:t> </a:t>
            </a:r>
            <a:r>
              <a:rPr lang="en-US" dirty="0" err="1"/>
              <a:t>disebut</a:t>
            </a:r>
            <a:r>
              <a:rPr lang="en-US" dirty="0"/>
              <a:t> </a:t>
            </a:r>
            <a:r>
              <a:rPr lang="en-US" dirty="0" err="1"/>
              <a:t>dengan</a:t>
            </a:r>
            <a:r>
              <a:rPr lang="en-US" dirty="0"/>
              <a:t> </a:t>
            </a:r>
            <a:r>
              <a:rPr lang="en-US" dirty="0" err="1"/>
              <a:t>istilah</a:t>
            </a:r>
            <a:r>
              <a:rPr lang="en-US" dirty="0"/>
              <a:t> Local Area Network (LAN), </a:t>
            </a:r>
            <a:r>
              <a:rPr lang="en-US" dirty="0" err="1"/>
              <a:t>sedangkan</a:t>
            </a:r>
            <a:r>
              <a:rPr lang="en-US" dirty="0"/>
              <a:t> </a:t>
            </a:r>
            <a:r>
              <a:rPr lang="en-US" b="1" dirty="0"/>
              <a:t>modem</a:t>
            </a:r>
            <a:r>
              <a:rPr lang="en-US" dirty="0"/>
              <a:t> </a:t>
            </a:r>
            <a:r>
              <a:rPr lang="en-US" dirty="0" err="1"/>
              <a:t>menghubungkan</a:t>
            </a:r>
            <a:r>
              <a:rPr lang="en-US" dirty="0"/>
              <a:t> </a:t>
            </a:r>
            <a:r>
              <a:rPr lang="en-US" dirty="0" err="1"/>
              <a:t>dengan</a:t>
            </a:r>
            <a:r>
              <a:rPr lang="en-US" dirty="0"/>
              <a:t> </a:t>
            </a:r>
            <a:r>
              <a:rPr lang="en-US" dirty="0" err="1"/>
              <a:t>perangkat</a:t>
            </a:r>
            <a:r>
              <a:rPr lang="en-US" dirty="0"/>
              <a:t> </a:t>
            </a:r>
            <a:r>
              <a:rPr lang="en-US" dirty="0" err="1"/>
              <a:t>di</a:t>
            </a:r>
            <a:r>
              <a:rPr lang="en-US" dirty="0"/>
              <a:t> </a:t>
            </a:r>
            <a:r>
              <a:rPr lang="en-US" dirty="0" err="1"/>
              <a:t>luar</a:t>
            </a:r>
            <a:r>
              <a:rPr lang="en-US" dirty="0"/>
              <a:t> LAN </a:t>
            </a:r>
            <a:r>
              <a:rPr lang="en-US" dirty="0" err="1"/>
              <a:t>atau</a:t>
            </a:r>
            <a:r>
              <a:rPr lang="en-US" dirty="0"/>
              <a:t> </a:t>
            </a:r>
            <a:r>
              <a:rPr lang="en-US" dirty="0" err="1"/>
              <a:t>sering</a:t>
            </a:r>
            <a:r>
              <a:rPr lang="en-US" dirty="0"/>
              <a:t> </a:t>
            </a:r>
            <a:r>
              <a:rPr lang="en-US" dirty="0" err="1"/>
              <a:t>disebut</a:t>
            </a:r>
            <a:r>
              <a:rPr lang="en-US" dirty="0"/>
              <a:t> </a:t>
            </a:r>
            <a:r>
              <a:rPr lang="en-US" dirty="0" err="1"/>
              <a:t>dengan</a:t>
            </a:r>
            <a:r>
              <a:rPr lang="en-US" dirty="0"/>
              <a:t> </a:t>
            </a:r>
            <a:r>
              <a:rPr lang="en-US" dirty="0" err="1"/>
              <a:t>istilah</a:t>
            </a:r>
            <a:r>
              <a:rPr lang="en-US" dirty="0"/>
              <a:t> Wide Area Network (</a:t>
            </a:r>
            <a:r>
              <a:rPr lang="en-US" dirty="0" smtClean="0"/>
              <a:t>WAN)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WAN</a:t>
            </a:r>
            <a:r>
              <a:rPr lang="en-US" dirty="0"/>
              <a:t> (Wide Area Network) </a:t>
            </a:r>
            <a:r>
              <a:rPr lang="en-US" dirty="0" err="1"/>
              <a:t>memiliki</a:t>
            </a:r>
            <a:r>
              <a:rPr lang="en-US" dirty="0"/>
              <a:t> </a:t>
            </a:r>
            <a:r>
              <a:rPr lang="en-US" b="1" dirty="0" err="1"/>
              <a:t>jangkauan</a:t>
            </a:r>
            <a:r>
              <a:rPr lang="en-US" b="1" dirty="0"/>
              <a:t> </a:t>
            </a:r>
            <a:r>
              <a:rPr lang="en-US" b="1" dirty="0" err="1"/>
              <a:t>jaringan</a:t>
            </a:r>
            <a:r>
              <a:rPr lang="en-US" dirty="0"/>
              <a:t> yang </a:t>
            </a:r>
            <a:r>
              <a:rPr lang="en-US" dirty="0" err="1"/>
              <a:t>lebih</a:t>
            </a:r>
            <a:r>
              <a:rPr lang="en-US" dirty="0"/>
              <a:t> </a:t>
            </a:r>
            <a:r>
              <a:rPr lang="en-US" dirty="0" err="1"/>
              <a:t>luas</a:t>
            </a:r>
            <a:r>
              <a:rPr lang="en-US" dirty="0"/>
              <a:t> </a:t>
            </a:r>
            <a:r>
              <a:rPr lang="en-US" dirty="0" err="1"/>
              <a:t>lagi</a:t>
            </a:r>
            <a:r>
              <a:rPr lang="en-US" dirty="0"/>
              <a:t> </a:t>
            </a:r>
            <a:r>
              <a:rPr lang="en-US" dirty="0" err="1"/>
              <a:t>hingga</a:t>
            </a:r>
            <a:r>
              <a:rPr lang="en-US" dirty="0"/>
              <a:t> </a:t>
            </a:r>
            <a:r>
              <a:rPr lang="en-US" dirty="0" err="1"/>
              <a:t>wilayah</a:t>
            </a:r>
            <a:r>
              <a:rPr lang="en-US" dirty="0"/>
              <a:t> </a:t>
            </a:r>
            <a:r>
              <a:rPr lang="en-US" dirty="0" err="1"/>
              <a:t>negara</a:t>
            </a:r>
            <a:r>
              <a:rPr lang="en-US" dirty="0"/>
              <a:t>. </a:t>
            </a:r>
            <a:r>
              <a:rPr lang="en-US" b="1" dirty="0" err="1"/>
              <a:t>Jangkauan</a:t>
            </a:r>
            <a:r>
              <a:rPr lang="en-US" b="1" dirty="0"/>
              <a:t> </a:t>
            </a:r>
            <a:r>
              <a:rPr lang="en-US" b="1" dirty="0" err="1"/>
              <a:t>jaringan</a:t>
            </a:r>
            <a:r>
              <a:rPr lang="en-US" b="1" dirty="0"/>
              <a:t> WAN</a:t>
            </a:r>
            <a:r>
              <a:rPr lang="en-US" dirty="0"/>
              <a:t> </a:t>
            </a:r>
            <a:r>
              <a:rPr lang="en-US" dirty="0" err="1"/>
              <a:t>bisa</a:t>
            </a:r>
            <a:r>
              <a:rPr lang="en-US" dirty="0"/>
              <a:t> </a:t>
            </a:r>
            <a:r>
              <a:rPr lang="en-US" dirty="0" err="1"/>
              <a:t>mencakup</a:t>
            </a:r>
            <a:r>
              <a:rPr lang="en-US" dirty="0"/>
              <a:t> </a:t>
            </a:r>
            <a:r>
              <a:rPr lang="en-US" dirty="0" err="1"/>
              <a:t>lebih</a:t>
            </a:r>
            <a:r>
              <a:rPr lang="en-US" dirty="0"/>
              <a:t> </a:t>
            </a:r>
            <a:r>
              <a:rPr lang="en-US" dirty="0" err="1"/>
              <a:t>dari</a:t>
            </a:r>
            <a:r>
              <a:rPr lang="en-US" dirty="0"/>
              <a:t> 100 </a:t>
            </a:r>
            <a:r>
              <a:rPr lang="en-US" b="1" dirty="0"/>
              <a:t>km</a:t>
            </a:r>
            <a:r>
              <a:rPr lang="en-US" dirty="0"/>
              <a:t> </a:t>
            </a:r>
            <a:r>
              <a:rPr lang="en-US" dirty="0" err="1"/>
              <a:t>hingga</a:t>
            </a:r>
            <a:r>
              <a:rPr lang="en-US" dirty="0"/>
              <a:t> 1000 </a:t>
            </a:r>
            <a:r>
              <a:rPr lang="en-US" b="1" dirty="0"/>
              <a:t>km</a:t>
            </a:r>
            <a:r>
              <a:rPr lang="en-US" dirty="0"/>
              <a:t>. </a:t>
            </a:r>
            <a:r>
              <a:rPr lang="en-US" b="1" dirty="0"/>
              <a:t>WAN</a:t>
            </a:r>
            <a:r>
              <a:rPr lang="en-US" dirty="0"/>
              <a:t> </a:t>
            </a:r>
            <a:r>
              <a:rPr lang="en-US" dirty="0" err="1"/>
              <a:t>itu</a:t>
            </a:r>
            <a:r>
              <a:rPr lang="en-US" dirty="0"/>
              <a:t> </a:t>
            </a:r>
            <a:r>
              <a:rPr lang="en-US" dirty="0" err="1"/>
              <a:t>sendiri</a:t>
            </a:r>
            <a:r>
              <a:rPr lang="en-US" dirty="0"/>
              <a:t> </a:t>
            </a:r>
            <a:r>
              <a:rPr lang="en-US" dirty="0" err="1"/>
              <a:t>merupakan</a:t>
            </a:r>
            <a:r>
              <a:rPr lang="en-US" dirty="0"/>
              <a:t> </a:t>
            </a:r>
            <a:r>
              <a:rPr lang="en-US" dirty="0" err="1"/>
              <a:t>interkoneksi</a:t>
            </a:r>
            <a:r>
              <a:rPr lang="en-US" dirty="0"/>
              <a:t> </a:t>
            </a:r>
            <a:r>
              <a:rPr lang="en-US" dirty="0" err="1"/>
              <a:t>dari</a:t>
            </a:r>
            <a:r>
              <a:rPr lang="en-US" dirty="0"/>
              <a:t> </a:t>
            </a:r>
            <a:r>
              <a:rPr lang="en-US" b="1" dirty="0" err="1"/>
              <a:t>jaringan</a:t>
            </a:r>
            <a:r>
              <a:rPr lang="en-US" dirty="0"/>
              <a:t> </a:t>
            </a:r>
            <a:r>
              <a:rPr lang="en-US" dirty="0" err="1"/>
              <a:t>kecil</a:t>
            </a:r>
            <a:r>
              <a:rPr lang="en-US" dirty="0"/>
              <a:t> LAN </a:t>
            </a:r>
            <a:r>
              <a:rPr lang="en-US" dirty="0" err="1"/>
              <a:t>dan</a:t>
            </a:r>
            <a:r>
              <a:rPr lang="en-US" dirty="0"/>
              <a:t> MAN.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Untuk</a:t>
            </a:r>
            <a:r>
              <a:rPr lang="en-US" dirty="0" smtClean="0"/>
              <a:t> </a:t>
            </a:r>
            <a:r>
              <a:rPr lang="en-US" dirty="0" err="1" smtClean="0"/>
              <a:t>apa</a:t>
            </a:r>
            <a:r>
              <a:rPr lang="en-US" dirty="0" smtClean="0"/>
              <a:t> </a:t>
            </a:r>
            <a:r>
              <a:rPr lang="en-US" dirty="0" err="1" smtClean="0"/>
              <a:t>topologi</a:t>
            </a:r>
            <a:r>
              <a:rPr lang="en-US" dirty="0" smtClean="0"/>
              <a:t> </a:t>
            </a:r>
            <a:r>
              <a:rPr lang="en-US" dirty="0" err="1" smtClean="0"/>
              <a:t>jaringn</a:t>
            </a:r>
            <a:endParaRPr lang="en-US" dirty="0"/>
          </a:p>
        </p:txBody>
      </p:sp>
      <p:sp>
        <p:nvSpPr>
          <p:cNvPr id="3" name="Content Placeholder 2"/>
          <p:cNvSpPr>
            <a:spLocks noGrp="1"/>
          </p:cNvSpPr>
          <p:nvPr>
            <p:ph idx="1"/>
          </p:nvPr>
        </p:nvSpPr>
        <p:spPr/>
        <p:txBody>
          <a:bodyPr/>
          <a:lstStyle/>
          <a:p>
            <a:r>
              <a:rPr lang="id-ID" b="1" dirty="0"/>
              <a:t>Topologi Jaringan</a:t>
            </a:r>
            <a:r>
              <a:rPr lang="id-ID" dirty="0"/>
              <a:t> adalah suatu metode untuk menghubungkan 2 komputer atau lebih, dengan menggunakan ( Kabel UTP, Fiber Optik ) maupun tanpa kabel ( Nirkabel ) sebagai media transmisi. Dalam hal ini akan sangat memungkinkan user bisa berkomunikasi dengan user yang lain dengan mudah walau berbeda tempat.26 Jan 2022</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Fungsi</a:t>
            </a:r>
            <a:r>
              <a:rPr lang="en-US" dirty="0" smtClean="0"/>
              <a:t> Hub</a:t>
            </a:r>
            <a:endParaRPr lang="en-US" dirty="0"/>
          </a:p>
        </p:txBody>
      </p:sp>
      <p:sp>
        <p:nvSpPr>
          <p:cNvPr id="3" name="Content Placeholder 2"/>
          <p:cNvSpPr>
            <a:spLocks noGrp="1"/>
          </p:cNvSpPr>
          <p:nvPr>
            <p:ph idx="1"/>
          </p:nvPr>
        </p:nvSpPr>
        <p:spPr/>
        <p:txBody>
          <a:bodyPr/>
          <a:lstStyle/>
          <a:p>
            <a:r>
              <a:rPr lang="en-US" b="1" dirty="0"/>
              <a:t>Hub</a:t>
            </a:r>
            <a:r>
              <a:rPr lang="en-US" dirty="0"/>
              <a:t> </a:t>
            </a:r>
            <a:r>
              <a:rPr lang="en-US" dirty="0" err="1"/>
              <a:t>adalah</a:t>
            </a:r>
            <a:r>
              <a:rPr lang="en-US" dirty="0"/>
              <a:t> </a:t>
            </a:r>
            <a:r>
              <a:rPr lang="en-US" dirty="0" err="1"/>
              <a:t>perangkat</a:t>
            </a:r>
            <a:r>
              <a:rPr lang="en-US" dirty="0"/>
              <a:t> </a:t>
            </a:r>
            <a:r>
              <a:rPr lang="en-US" b="1" dirty="0" err="1"/>
              <a:t>jaringan</a:t>
            </a:r>
            <a:r>
              <a:rPr lang="en-US" dirty="0"/>
              <a:t> yang </a:t>
            </a:r>
            <a:r>
              <a:rPr lang="en-US" dirty="0" err="1"/>
              <a:t>memungkinkan</a:t>
            </a:r>
            <a:r>
              <a:rPr lang="en-US" dirty="0"/>
              <a:t> </a:t>
            </a:r>
            <a:r>
              <a:rPr lang="en-US" dirty="0" err="1"/>
              <a:t>Anda</a:t>
            </a:r>
            <a:r>
              <a:rPr lang="en-US" dirty="0"/>
              <a:t> </a:t>
            </a:r>
            <a:r>
              <a:rPr lang="en-US" dirty="0" err="1"/>
              <a:t>menghubungkan</a:t>
            </a:r>
            <a:r>
              <a:rPr lang="en-US" dirty="0"/>
              <a:t> </a:t>
            </a:r>
            <a:r>
              <a:rPr lang="en-US" dirty="0" err="1"/>
              <a:t>beberapa</a:t>
            </a:r>
            <a:r>
              <a:rPr lang="en-US" dirty="0"/>
              <a:t> PC </a:t>
            </a:r>
            <a:r>
              <a:rPr lang="en-US" dirty="0" err="1"/>
              <a:t>ke</a:t>
            </a:r>
            <a:r>
              <a:rPr lang="en-US" dirty="0"/>
              <a:t> </a:t>
            </a:r>
            <a:r>
              <a:rPr lang="en-US" dirty="0" err="1"/>
              <a:t>satu</a:t>
            </a:r>
            <a:r>
              <a:rPr lang="en-US" dirty="0"/>
              <a:t> </a:t>
            </a:r>
            <a:r>
              <a:rPr lang="en-US" b="1" dirty="0" err="1"/>
              <a:t>jaringan</a:t>
            </a:r>
            <a:r>
              <a:rPr lang="en-US" dirty="0"/>
              <a:t>. </a:t>
            </a:r>
            <a:endParaRPr lang="en-US" dirty="0" smtClean="0"/>
          </a:p>
          <a:p>
            <a:r>
              <a:rPr lang="en-US" dirty="0" err="1" smtClean="0"/>
              <a:t>Perangkat</a:t>
            </a:r>
            <a:r>
              <a:rPr lang="en-US" dirty="0" smtClean="0"/>
              <a:t> </a:t>
            </a:r>
            <a:r>
              <a:rPr lang="en-US" dirty="0" err="1"/>
              <a:t>ini</a:t>
            </a:r>
            <a:r>
              <a:rPr lang="en-US" dirty="0"/>
              <a:t> </a:t>
            </a:r>
            <a:r>
              <a:rPr lang="en-US" dirty="0" err="1"/>
              <a:t>digunakan</a:t>
            </a:r>
            <a:r>
              <a:rPr lang="en-US" dirty="0"/>
              <a:t> </a:t>
            </a:r>
            <a:r>
              <a:rPr lang="en-US" dirty="0" err="1"/>
              <a:t>untuk</a:t>
            </a:r>
            <a:r>
              <a:rPr lang="en-US" dirty="0"/>
              <a:t> </a:t>
            </a:r>
            <a:r>
              <a:rPr lang="en-US" dirty="0" err="1"/>
              <a:t>menghubungkan</a:t>
            </a:r>
            <a:r>
              <a:rPr lang="en-US" dirty="0"/>
              <a:t> </a:t>
            </a:r>
            <a:r>
              <a:rPr lang="en-US" dirty="0" err="1"/>
              <a:t>segmen</a:t>
            </a:r>
            <a:r>
              <a:rPr lang="en-US" dirty="0"/>
              <a:t> LAN. </a:t>
            </a:r>
            <a:endParaRPr lang="en-US" dirty="0" smtClean="0"/>
          </a:p>
          <a:p>
            <a:r>
              <a:rPr lang="en-US" dirty="0" err="1" smtClean="0"/>
              <a:t>Sebuah</a:t>
            </a:r>
            <a:r>
              <a:rPr lang="en-US" dirty="0"/>
              <a:t> </a:t>
            </a:r>
            <a:r>
              <a:rPr lang="en-US" b="1" dirty="0"/>
              <a:t>hub</a:t>
            </a:r>
            <a:r>
              <a:rPr lang="en-US" dirty="0"/>
              <a:t> </a:t>
            </a:r>
            <a:r>
              <a:rPr lang="en-US" dirty="0" err="1"/>
              <a:t>memiliki</a:t>
            </a:r>
            <a:r>
              <a:rPr lang="en-US" dirty="0"/>
              <a:t> </a:t>
            </a:r>
            <a:r>
              <a:rPr lang="en-US" dirty="0" err="1"/>
              <a:t>berbagai</a:t>
            </a:r>
            <a:r>
              <a:rPr lang="en-US" dirty="0"/>
              <a:t> </a:t>
            </a:r>
            <a:r>
              <a:rPr lang="en-US" dirty="0" err="1"/>
              <a:t>macam</a:t>
            </a:r>
            <a:r>
              <a:rPr lang="en-US" dirty="0"/>
              <a:t> port, </a:t>
            </a:r>
            <a:r>
              <a:rPr lang="en-US" dirty="0" err="1"/>
              <a:t>jadi</a:t>
            </a:r>
            <a:r>
              <a:rPr lang="en-US" dirty="0"/>
              <a:t> </a:t>
            </a:r>
            <a:r>
              <a:rPr lang="en-US" dirty="0" err="1"/>
              <a:t>ketika</a:t>
            </a:r>
            <a:r>
              <a:rPr lang="en-US" dirty="0"/>
              <a:t> </a:t>
            </a:r>
            <a:r>
              <a:rPr lang="en-US" dirty="0" err="1"/>
              <a:t>sebuah</a:t>
            </a:r>
            <a:r>
              <a:rPr lang="en-US" dirty="0"/>
              <a:t> </a:t>
            </a:r>
            <a:r>
              <a:rPr lang="en-US" dirty="0" err="1"/>
              <a:t>paket</a:t>
            </a:r>
            <a:r>
              <a:rPr lang="en-US" dirty="0"/>
              <a:t> </a:t>
            </a:r>
            <a:r>
              <a:rPr lang="en-US" dirty="0" err="1"/>
              <a:t>tiba</a:t>
            </a:r>
            <a:r>
              <a:rPr lang="en-US" dirty="0"/>
              <a:t> </a:t>
            </a:r>
            <a:r>
              <a:rPr lang="en-US" dirty="0" err="1"/>
              <a:t>di</a:t>
            </a:r>
            <a:r>
              <a:rPr lang="en-US" dirty="0"/>
              <a:t> </a:t>
            </a:r>
            <a:r>
              <a:rPr lang="en-US" dirty="0" err="1"/>
              <a:t>satu</a:t>
            </a:r>
            <a:r>
              <a:rPr lang="en-US" dirty="0"/>
              <a:t> port, </a:t>
            </a:r>
            <a:r>
              <a:rPr lang="en-US" dirty="0" err="1"/>
              <a:t>itu</a:t>
            </a:r>
            <a:r>
              <a:rPr lang="en-US" dirty="0"/>
              <a:t> </a:t>
            </a:r>
            <a:r>
              <a:rPr lang="en-US" dirty="0" err="1"/>
              <a:t>disalin</a:t>
            </a:r>
            <a:r>
              <a:rPr lang="en-US" dirty="0"/>
              <a:t> </a:t>
            </a:r>
            <a:r>
              <a:rPr lang="en-US" dirty="0" err="1"/>
              <a:t>ke</a:t>
            </a:r>
            <a:r>
              <a:rPr lang="en-US" dirty="0"/>
              <a:t> </a:t>
            </a:r>
            <a:r>
              <a:rPr lang="en-US" dirty="0" err="1"/>
              <a:t>berbagai</a:t>
            </a:r>
            <a:r>
              <a:rPr lang="en-US" dirty="0"/>
              <a:t> port </a:t>
            </a:r>
            <a:r>
              <a:rPr lang="en-US" dirty="0" err="1"/>
              <a:t>lainnya</a:t>
            </a:r>
            <a:r>
              <a:rPr lang="en-US"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b="1" dirty="0"/>
              <a:t>Router</a:t>
            </a:r>
            <a:r>
              <a:rPr lang="id-ID" dirty="0"/>
              <a:t> adalah </a:t>
            </a:r>
            <a:r>
              <a:rPr lang="id-ID" b="1" dirty="0"/>
              <a:t>perangkat</a:t>
            </a:r>
            <a:r>
              <a:rPr lang="id-ID" dirty="0"/>
              <a:t> yang berfungsi untuk mentransmisikan paket data dari jaringan internet ke </a:t>
            </a:r>
            <a:r>
              <a:rPr lang="id-ID" b="1" dirty="0"/>
              <a:t>perangkat</a:t>
            </a:r>
            <a:r>
              <a:rPr lang="id-ID" dirty="0"/>
              <a:t> lain melalui proses </a:t>
            </a:r>
            <a:r>
              <a:rPr lang="id-ID" b="1" dirty="0"/>
              <a:t>routing</a:t>
            </a:r>
            <a:r>
              <a:rPr lang="id-ID" dirty="0"/>
              <a:t>. Proses </a:t>
            </a:r>
            <a:r>
              <a:rPr lang="id-ID" b="1" dirty="0"/>
              <a:t>routing</a:t>
            </a:r>
            <a:r>
              <a:rPr lang="id-ID" dirty="0"/>
              <a:t> sendiri merupakan proses meneruskan paket jaringan satu dengan yang lainnya.12 Jul 2022</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Apa</a:t>
            </a:r>
            <a:r>
              <a:rPr lang="en-US" dirty="0"/>
              <a:t> </a:t>
            </a:r>
            <a:r>
              <a:rPr lang="en-US" dirty="0" err="1"/>
              <a:t>itu</a:t>
            </a:r>
            <a:r>
              <a:rPr lang="en-US" dirty="0"/>
              <a:t> </a:t>
            </a:r>
            <a:r>
              <a:rPr lang="en-US" dirty="0" err="1"/>
              <a:t>Teknik</a:t>
            </a:r>
            <a:r>
              <a:rPr lang="en-US" dirty="0"/>
              <a:t> </a:t>
            </a:r>
            <a:r>
              <a:rPr lang="en-US" b="1" dirty="0" err="1"/>
              <a:t>Komputer</a:t>
            </a:r>
            <a:r>
              <a:rPr lang="en-US" b="1" dirty="0"/>
              <a:t> </a:t>
            </a:r>
            <a:r>
              <a:rPr lang="en-US" b="1" dirty="0" err="1"/>
              <a:t>Jaringan</a:t>
            </a:r>
            <a:r>
              <a:rPr lang="en-US" dirty="0"/>
              <a:t> ? </a:t>
            </a:r>
            <a:r>
              <a:rPr lang="en-US" dirty="0" err="1"/>
              <a:t>Mempelajari</a:t>
            </a:r>
            <a:r>
              <a:rPr lang="en-US" dirty="0"/>
              <a:t> </a:t>
            </a:r>
            <a:r>
              <a:rPr lang="en-US" dirty="0" err="1"/>
              <a:t>tentang</a:t>
            </a:r>
            <a:r>
              <a:rPr lang="en-US" dirty="0"/>
              <a:t> </a:t>
            </a:r>
            <a:r>
              <a:rPr lang="en-US" dirty="0" err="1"/>
              <a:t>merakit</a:t>
            </a:r>
            <a:r>
              <a:rPr lang="en-US" dirty="0"/>
              <a:t> </a:t>
            </a:r>
            <a:r>
              <a:rPr lang="en-US" b="1" dirty="0" err="1"/>
              <a:t>komputer</a:t>
            </a:r>
            <a:r>
              <a:rPr lang="en-US" dirty="0"/>
              <a:t> </a:t>
            </a:r>
            <a:r>
              <a:rPr lang="en-US" dirty="0" err="1"/>
              <a:t>dan</a:t>
            </a:r>
            <a:r>
              <a:rPr lang="en-US" dirty="0"/>
              <a:t> laptop, </a:t>
            </a:r>
            <a:r>
              <a:rPr lang="en-US" dirty="0" err="1"/>
              <a:t>belajar</a:t>
            </a:r>
            <a:r>
              <a:rPr lang="en-US" dirty="0"/>
              <a:t> </a:t>
            </a:r>
            <a:r>
              <a:rPr lang="en-US" dirty="0" err="1"/>
              <a:t>sistem</a:t>
            </a:r>
            <a:r>
              <a:rPr lang="en-US" dirty="0"/>
              <a:t> </a:t>
            </a:r>
            <a:r>
              <a:rPr lang="en-US" dirty="0" err="1"/>
              <a:t>operasi</a:t>
            </a:r>
            <a:r>
              <a:rPr lang="en-US" dirty="0"/>
              <a:t>, </a:t>
            </a:r>
            <a:r>
              <a:rPr lang="en-US" dirty="0" err="1"/>
              <a:t>pengenalan</a:t>
            </a:r>
            <a:r>
              <a:rPr lang="en-US" dirty="0"/>
              <a:t> </a:t>
            </a:r>
            <a:r>
              <a:rPr lang="en-US" dirty="0" err="1"/>
              <a:t>dan</a:t>
            </a:r>
            <a:r>
              <a:rPr lang="en-US" dirty="0"/>
              <a:t> </a:t>
            </a:r>
            <a:r>
              <a:rPr lang="en-US" dirty="0" err="1"/>
              <a:t>praktik</a:t>
            </a:r>
            <a:r>
              <a:rPr lang="en-US" dirty="0"/>
              <a:t> </a:t>
            </a:r>
            <a:r>
              <a:rPr lang="en-US" b="1" dirty="0" err="1"/>
              <a:t>jaringan</a:t>
            </a:r>
            <a:r>
              <a:rPr lang="en-US" dirty="0"/>
              <a:t> </a:t>
            </a:r>
            <a:r>
              <a:rPr lang="en-US" dirty="0" err="1"/>
              <a:t>dasar</a:t>
            </a:r>
            <a:r>
              <a:rPr lang="en-US" dirty="0"/>
              <a:t>, </a:t>
            </a:r>
            <a:r>
              <a:rPr lang="en-US" dirty="0" err="1"/>
              <a:t>pemrograman</a:t>
            </a:r>
            <a:r>
              <a:rPr lang="en-US" dirty="0"/>
              <a:t> web, </a:t>
            </a:r>
            <a:r>
              <a:rPr lang="en-US" dirty="0" err="1"/>
              <a:t>belajar</a:t>
            </a:r>
            <a:r>
              <a:rPr lang="en-US" dirty="0"/>
              <a:t> </a:t>
            </a:r>
            <a:r>
              <a:rPr lang="en-US" dirty="0" err="1"/>
              <a:t>tentang</a:t>
            </a:r>
            <a:r>
              <a:rPr lang="en-US" dirty="0"/>
              <a:t> </a:t>
            </a:r>
            <a:r>
              <a:rPr lang="en-US" dirty="0" err="1"/>
              <a:t>sistem</a:t>
            </a:r>
            <a:r>
              <a:rPr lang="en-US" dirty="0"/>
              <a:t> </a:t>
            </a:r>
            <a:r>
              <a:rPr lang="en-US" dirty="0" err="1"/>
              <a:t>operasi</a:t>
            </a:r>
            <a:r>
              <a:rPr lang="en-US" dirty="0"/>
              <a:t> </a:t>
            </a:r>
            <a:r>
              <a:rPr lang="en-US" b="1" dirty="0" err="1"/>
              <a:t>jaringan</a:t>
            </a:r>
            <a:r>
              <a:rPr lang="en-US" dirty="0"/>
              <a:t> </a:t>
            </a:r>
            <a:r>
              <a:rPr lang="en-US" dirty="0" err="1"/>
              <a:t>dan</a:t>
            </a:r>
            <a:r>
              <a:rPr lang="en-US" dirty="0"/>
              <a:t> </a:t>
            </a:r>
            <a:r>
              <a:rPr lang="en-US" dirty="0" err="1"/>
              <a:t>mengadministrasi</a:t>
            </a:r>
            <a:r>
              <a:rPr lang="en-US" dirty="0"/>
              <a:t> </a:t>
            </a:r>
            <a:r>
              <a:rPr lang="en-US" b="1" dirty="0" err="1"/>
              <a:t>komputer</a:t>
            </a:r>
            <a:r>
              <a:rPr lang="en-US" dirty="0"/>
              <a:t> server.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id-ID" dirty="0"/>
              <a:t>Cara </a:t>
            </a:r>
            <a:r>
              <a:rPr lang="id-ID" b="1" dirty="0"/>
              <a:t>Kerja</a:t>
            </a:r>
            <a:r>
              <a:rPr lang="id-ID" dirty="0"/>
              <a:t> Jaringan </a:t>
            </a:r>
            <a:r>
              <a:rPr lang="id-ID" b="1" dirty="0"/>
              <a:t>WAN</a:t>
            </a:r>
            <a:r>
              <a:rPr lang="id-ID" dirty="0"/>
              <a:t/>
            </a:r>
            <a:br>
              <a:rPr lang="id-ID" dirty="0"/>
            </a:br>
            <a:r>
              <a:rPr lang="id-ID" dirty="0"/>
              <a:t/>
            </a:r>
            <a:br>
              <a:rPr lang="id-ID" dirty="0"/>
            </a:br>
            <a:r>
              <a:rPr lang="id-ID" dirty="0"/>
              <a:t>Ketika data yang dikirimkan oleh suatu komputer sampai ke kabel penerima, komponen switching kemudian memilih kabel penerima untuk menyalurkan paket-paket data yang telah diterima tadi. Apabila ditinjau dari sisi fungsionalnya, </a:t>
            </a:r>
            <a:r>
              <a:rPr lang="id-ID" b="1" dirty="0"/>
              <a:t>WAN</a:t>
            </a:r>
            <a:r>
              <a:rPr lang="id-ID" dirty="0"/>
              <a:t> tidak memiliki perbedaan yang signifikan dengan LAN.23 Nov 2021</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id-ID" b="1" dirty="0"/>
              <a:t>LAN</a:t>
            </a:r>
            <a:r>
              <a:rPr lang="id-ID" dirty="0"/>
              <a:t> pada awalnya memiliki </a:t>
            </a:r>
            <a:r>
              <a:rPr lang="id-ID" b="1" dirty="0"/>
              <a:t>kecepatan</a:t>
            </a:r>
            <a:r>
              <a:rPr lang="id-ID" dirty="0"/>
              <a:t> data dalam kisaran 4 hingga 16 Mbps. Saat ini, </a:t>
            </a:r>
            <a:r>
              <a:rPr lang="id-ID" b="1" dirty="0"/>
              <a:t>kecepatan</a:t>
            </a:r>
            <a:r>
              <a:rPr lang="id-ID" dirty="0"/>
              <a:t> mampu mencapai 100 atau 1000 Mbps. </a:t>
            </a:r>
            <a:r>
              <a:rPr lang="id-ID" b="1" dirty="0"/>
              <a:t>LAN</a:t>
            </a:r>
            <a:r>
              <a:rPr lang="id-ID" dirty="0"/>
              <a:t> terkecil hanya dapat menggunakan dua komputer, sedangkan </a:t>
            </a:r>
            <a:r>
              <a:rPr lang="id-ID" b="1" dirty="0"/>
              <a:t>LAN</a:t>
            </a:r>
            <a:r>
              <a:rPr lang="id-ID" dirty="0"/>
              <a:t> yang lebih besar dapat menampung ribuan komputer.15 Jun 2021</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acebook"/>
          <p:cNvPicPr>
            <a:picLocks noGrp="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Fungsi</a:t>
            </a:r>
            <a:r>
              <a:rPr lang="en-US" dirty="0" smtClean="0"/>
              <a:t> Server</a:t>
            </a:r>
            <a:endParaRPr lang="en-US" dirty="0"/>
          </a:p>
        </p:txBody>
      </p:sp>
      <p:sp>
        <p:nvSpPr>
          <p:cNvPr id="3" name="Content Placeholder 2"/>
          <p:cNvSpPr>
            <a:spLocks noGrp="1"/>
          </p:cNvSpPr>
          <p:nvPr>
            <p:ph idx="1"/>
          </p:nvPr>
        </p:nvSpPr>
        <p:spPr/>
        <p:txBody>
          <a:bodyPr/>
          <a:lstStyle/>
          <a:p>
            <a:r>
              <a:rPr lang="en-US" b="1" dirty="0" err="1"/>
              <a:t>Fungsi</a:t>
            </a:r>
            <a:r>
              <a:rPr lang="en-US" dirty="0"/>
              <a:t> </a:t>
            </a:r>
            <a:r>
              <a:rPr lang="en-US" dirty="0" err="1"/>
              <a:t>utama</a:t>
            </a:r>
            <a:r>
              <a:rPr lang="en-US" dirty="0"/>
              <a:t> </a:t>
            </a:r>
            <a:r>
              <a:rPr lang="en-US" dirty="0" err="1"/>
              <a:t>dari</a:t>
            </a:r>
            <a:r>
              <a:rPr lang="en-US" dirty="0"/>
              <a:t> </a:t>
            </a:r>
            <a:r>
              <a:rPr lang="en-US" b="1" dirty="0"/>
              <a:t>server</a:t>
            </a:r>
            <a:r>
              <a:rPr lang="en-US" dirty="0"/>
              <a:t> </a:t>
            </a:r>
            <a:r>
              <a:rPr lang="en-US" dirty="0" err="1"/>
              <a:t>adalah</a:t>
            </a:r>
            <a:r>
              <a:rPr lang="en-US" dirty="0"/>
              <a:t> </a:t>
            </a:r>
            <a:r>
              <a:rPr lang="en-US" dirty="0" err="1"/>
              <a:t>akan</a:t>
            </a:r>
            <a:r>
              <a:rPr lang="en-US" dirty="0"/>
              <a:t> </a:t>
            </a:r>
            <a:r>
              <a:rPr lang="en-US" dirty="0" err="1"/>
              <a:t>melayani</a:t>
            </a:r>
            <a:r>
              <a:rPr lang="en-US" dirty="0"/>
              <a:t> </a:t>
            </a:r>
            <a:r>
              <a:rPr lang="en-US" dirty="0" err="1"/>
              <a:t>segala</a:t>
            </a:r>
            <a:r>
              <a:rPr lang="en-US" dirty="0"/>
              <a:t> </a:t>
            </a:r>
            <a:r>
              <a:rPr lang="en-US" dirty="0" err="1"/>
              <a:t>permintaan</a:t>
            </a:r>
            <a:r>
              <a:rPr lang="en-US" dirty="0"/>
              <a:t> </a:t>
            </a:r>
            <a:r>
              <a:rPr lang="en-US" dirty="0" err="1"/>
              <a:t>dari</a:t>
            </a:r>
            <a:r>
              <a:rPr lang="en-US" dirty="0"/>
              <a:t> </a:t>
            </a:r>
            <a:r>
              <a:rPr lang="en-US" dirty="0" err="1"/>
              <a:t>klien</a:t>
            </a:r>
            <a:r>
              <a:rPr lang="en-US" dirty="0"/>
              <a:t> </a:t>
            </a:r>
            <a:r>
              <a:rPr lang="en-US" dirty="0" err="1"/>
              <a:t>untuk</a:t>
            </a:r>
            <a:r>
              <a:rPr lang="en-US" dirty="0"/>
              <a:t> </a:t>
            </a:r>
            <a:r>
              <a:rPr lang="en-US" dirty="0" err="1"/>
              <a:t>diproses</a:t>
            </a:r>
            <a:r>
              <a:rPr lang="en-US" dirty="0"/>
              <a:t>. </a:t>
            </a:r>
            <a:r>
              <a:rPr lang="en-US" dirty="0" err="1"/>
              <a:t>Baik</a:t>
            </a:r>
            <a:r>
              <a:rPr lang="en-US" dirty="0"/>
              <a:t> </a:t>
            </a:r>
            <a:r>
              <a:rPr lang="en-US" dirty="0" err="1"/>
              <a:t>itu</a:t>
            </a:r>
            <a:r>
              <a:rPr lang="en-US" dirty="0"/>
              <a:t> </a:t>
            </a:r>
            <a:r>
              <a:rPr lang="en-US" dirty="0" err="1"/>
              <a:t>permintaan</a:t>
            </a:r>
            <a:r>
              <a:rPr lang="en-US" dirty="0"/>
              <a:t> data </a:t>
            </a:r>
            <a:r>
              <a:rPr lang="en-US" dirty="0" err="1"/>
              <a:t>atau</a:t>
            </a:r>
            <a:r>
              <a:rPr lang="en-US" dirty="0"/>
              <a:t> </a:t>
            </a:r>
            <a:r>
              <a:rPr lang="en-US" dirty="0" err="1"/>
              <a:t>aplikasi</a:t>
            </a:r>
            <a:r>
              <a:rPr lang="en-US" dirty="0"/>
              <a:t> </a:t>
            </a:r>
            <a:r>
              <a:rPr lang="en-US" dirty="0" err="1"/>
              <a:t>untuk</a:t>
            </a:r>
            <a:r>
              <a:rPr lang="en-US" dirty="0"/>
              <a:t> </a:t>
            </a:r>
            <a:r>
              <a:rPr lang="en-US" dirty="0" err="1"/>
              <a:t>dijalankan</a:t>
            </a:r>
            <a:r>
              <a:rPr lang="en-US" dirty="0"/>
              <a:t> </a:t>
            </a:r>
            <a:r>
              <a:rPr lang="en-US" dirty="0" err="1"/>
              <a:t>oleh</a:t>
            </a:r>
            <a:r>
              <a:rPr lang="en-US" dirty="0"/>
              <a:t> </a:t>
            </a:r>
            <a:r>
              <a:rPr lang="en-US" dirty="0" err="1"/>
              <a:t>klien</a:t>
            </a:r>
            <a:r>
              <a:rPr lang="en-US" dirty="0"/>
              <a:t>. </a:t>
            </a:r>
            <a:r>
              <a:rPr lang="en-US" dirty="0" err="1"/>
              <a:t>Untuk</a:t>
            </a:r>
            <a:r>
              <a:rPr lang="en-US" dirty="0"/>
              <a:t> </a:t>
            </a:r>
            <a:r>
              <a:rPr lang="en-US" dirty="0" err="1"/>
              <a:t>mendukung</a:t>
            </a:r>
            <a:r>
              <a:rPr lang="en-US" dirty="0"/>
              <a:t> </a:t>
            </a:r>
            <a:r>
              <a:rPr lang="en-US" b="1" dirty="0" err="1"/>
              <a:t>fungsi</a:t>
            </a:r>
            <a:r>
              <a:rPr lang="en-US" dirty="0"/>
              <a:t> </a:t>
            </a:r>
            <a:r>
              <a:rPr lang="en-US" dirty="0" err="1"/>
              <a:t>tersebut</a:t>
            </a:r>
            <a:r>
              <a:rPr lang="en-US" dirty="0"/>
              <a:t>, </a:t>
            </a:r>
            <a:r>
              <a:rPr lang="en-US" b="1" dirty="0"/>
              <a:t>server</a:t>
            </a:r>
            <a:r>
              <a:rPr lang="en-US" dirty="0"/>
              <a:t> </a:t>
            </a:r>
            <a:r>
              <a:rPr lang="en-US" dirty="0" err="1"/>
              <a:t>biasanya</a:t>
            </a:r>
            <a:r>
              <a:rPr lang="en-US" dirty="0"/>
              <a:t> </a:t>
            </a:r>
            <a:r>
              <a:rPr lang="en-US" dirty="0" err="1"/>
              <a:t>menggunakan</a:t>
            </a:r>
            <a:r>
              <a:rPr lang="en-US" dirty="0"/>
              <a:t> </a:t>
            </a:r>
            <a:r>
              <a:rPr lang="en-US" dirty="0" err="1"/>
              <a:t>sistem</a:t>
            </a:r>
            <a:r>
              <a:rPr lang="en-US" dirty="0"/>
              <a:t> </a:t>
            </a:r>
            <a:r>
              <a:rPr lang="en-US" dirty="0" err="1"/>
              <a:t>operasi</a:t>
            </a:r>
            <a:r>
              <a:rPr lang="en-US" dirty="0"/>
              <a:t> yang </a:t>
            </a:r>
            <a:r>
              <a:rPr lang="en-US" dirty="0" err="1"/>
              <a:t>cepat</a:t>
            </a:r>
            <a:r>
              <a:rPr lang="en-US" dirty="0"/>
              <a:t> </a:t>
            </a:r>
            <a:r>
              <a:rPr lang="en-US" dirty="0" err="1"/>
              <a:t>dan</a:t>
            </a:r>
            <a:r>
              <a:rPr lang="en-US" dirty="0"/>
              <a:t> </a:t>
            </a:r>
            <a:r>
              <a:rPr lang="en-US" dirty="0" err="1"/>
              <a:t>aman</a:t>
            </a:r>
            <a:r>
              <a:rPr lang="en-US" dirty="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Cara </a:t>
            </a:r>
            <a:r>
              <a:rPr lang="en-US" dirty="0" err="1" smtClean="0"/>
              <a:t>komputer</a:t>
            </a:r>
            <a:r>
              <a:rPr lang="en-US" dirty="0" smtClean="0"/>
              <a:t> </a:t>
            </a:r>
            <a:r>
              <a:rPr lang="en-US" dirty="0" err="1" smtClean="0"/>
              <a:t>membantu</a:t>
            </a:r>
            <a:r>
              <a:rPr lang="en-US" dirty="0" smtClean="0"/>
              <a:t> </a:t>
            </a:r>
            <a:r>
              <a:rPr lang="en-US" smtClean="0"/>
              <a:t>Bisnis</a:t>
            </a:r>
            <a:endParaRPr lang="en-US"/>
          </a:p>
        </p:txBody>
      </p:sp>
      <p:sp>
        <p:nvSpPr>
          <p:cNvPr id="3" name="Content Placeholder 2"/>
          <p:cNvSpPr>
            <a:spLocks noGrp="1"/>
          </p:cNvSpPr>
          <p:nvPr>
            <p:ph idx="1"/>
          </p:nvPr>
        </p:nvSpPr>
        <p:spPr/>
        <p:txBody>
          <a:bodyPr/>
          <a:lstStyle/>
          <a:p>
            <a:r>
              <a:rPr lang="id-ID" b="1" dirty="0"/>
              <a:t>Jaringan komputer</a:t>
            </a:r>
            <a:r>
              <a:rPr lang="id-ID" dirty="0"/>
              <a:t> memungkinkan perusahaan meningkatkan reliabilitas data. Dengan begini, setiap data yang ada di perusahaan bisa terus ada dan dimanfaatkan oleh banyak orang. Semua data yang disimpan dapat dikopi ke satu atau dua server cadangan yang saling terhubung ke </a:t>
            </a:r>
            <a:r>
              <a:rPr lang="id-ID" b="1" dirty="0"/>
              <a:t>jaringan komputer</a:t>
            </a:r>
            <a:r>
              <a:rPr lang="id-ID" dirty="0"/>
              <a:t>.3 Jul 2022</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endParaRPr lang="en-US" dirty="0" smtClean="0"/>
          </a:p>
          <a:p>
            <a:pPr algn="ctr">
              <a:buNone/>
            </a:pPr>
            <a:r>
              <a:rPr lang="en-US" sz="4000" dirty="0" err="1" smtClean="0"/>
              <a:t>Terima</a:t>
            </a:r>
            <a:r>
              <a:rPr lang="en-US" sz="4000" dirty="0" smtClean="0"/>
              <a:t> </a:t>
            </a:r>
            <a:r>
              <a:rPr lang="en-US" sz="4000" dirty="0" err="1" smtClean="0"/>
              <a:t>kasih</a:t>
            </a: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err="1" smtClean="0"/>
              <a:t>Jenis-jenis</a:t>
            </a:r>
            <a:r>
              <a:rPr lang="en-US" b="1" dirty="0" smtClean="0"/>
              <a:t> </a:t>
            </a:r>
            <a:r>
              <a:rPr lang="en-US" b="1" dirty="0" err="1" smtClean="0"/>
              <a:t>jaringan</a:t>
            </a:r>
            <a:r>
              <a:rPr lang="en-US" b="1" dirty="0" smtClean="0"/>
              <a:t> </a:t>
            </a:r>
            <a:r>
              <a:rPr lang="en-US" b="1" dirty="0" err="1" smtClean="0"/>
              <a:t>komputer</a:t>
            </a:r>
            <a:r>
              <a:rPr lang="en-US" dirty="0" smtClean="0"/>
              <a:t/>
            </a:r>
            <a:br>
              <a:rPr lang="en-US" dirty="0" smtClean="0"/>
            </a:br>
            <a:endParaRPr lang="en-US" dirty="0"/>
          </a:p>
        </p:txBody>
      </p:sp>
      <p:sp>
        <p:nvSpPr>
          <p:cNvPr id="3" name="Content Placeholder 2"/>
          <p:cNvSpPr>
            <a:spLocks noGrp="1"/>
          </p:cNvSpPr>
          <p:nvPr>
            <p:ph idx="1"/>
          </p:nvPr>
        </p:nvSpPr>
        <p:spPr>
          <a:xfrm>
            <a:off x="0" y="2500307"/>
            <a:ext cx="9001156" cy="2143140"/>
          </a:xfrm>
        </p:spPr>
        <p:txBody>
          <a:bodyPr>
            <a:normAutofit/>
          </a:bodyPr>
          <a:lstStyle/>
          <a:p>
            <a:pPr>
              <a:buNone/>
            </a:pPr>
            <a:r>
              <a:rPr lang="en-US" sz="3600" dirty="0" smtClean="0">
                <a:latin typeface="Arial Rounded MT Bold" pitchFamily="34" charset="0"/>
              </a:rPr>
              <a:t>1</a:t>
            </a:r>
            <a:r>
              <a:rPr lang="en-US" sz="3600" dirty="0">
                <a:latin typeface="Arial Rounded MT Bold" pitchFamily="34" charset="0"/>
              </a:rPr>
              <a:t>. LAN. </a:t>
            </a:r>
            <a:r>
              <a:rPr lang="en-US" sz="3600" b="1" dirty="0" smtClean="0">
                <a:latin typeface="Arial Rounded MT Bold" pitchFamily="34" charset="0"/>
              </a:rPr>
              <a:t> </a:t>
            </a:r>
            <a:r>
              <a:rPr lang="en-US" sz="3600" dirty="0" smtClean="0">
                <a:latin typeface="Arial Rounded MT Bold" pitchFamily="34" charset="0"/>
              </a:rPr>
              <a:t>(</a:t>
            </a:r>
            <a:r>
              <a:rPr lang="en-US" sz="3600" dirty="0">
                <a:latin typeface="Arial Rounded MT Bold" pitchFamily="34" charset="0"/>
              </a:rPr>
              <a:t>Local Area Network</a:t>
            </a:r>
            <a:r>
              <a:rPr lang="en-US" sz="3600" dirty="0" smtClean="0">
                <a:latin typeface="Arial Rounded MT Bold" pitchFamily="34" charset="0"/>
              </a:rPr>
              <a:t>).</a:t>
            </a:r>
            <a:endParaRPr lang="en-US" sz="3600" dirty="0">
              <a:latin typeface="Arial Rounded MT Bold" pitchFamily="34" charset="0"/>
            </a:endParaRPr>
          </a:p>
          <a:p>
            <a:pPr>
              <a:buNone/>
            </a:pPr>
            <a:r>
              <a:rPr lang="en-US" sz="3600" dirty="0" smtClean="0">
                <a:latin typeface="Arial Rounded MT Bold" pitchFamily="34" charset="0"/>
              </a:rPr>
              <a:t>2. MAN</a:t>
            </a:r>
            <a:r>
              <a:rPr lang="en-US" sz="3600" dirty="0">
                <a:latin typeface="Arial Rounded MT Bold" pitchFamily="34" charset="0"/>
              </a:rPr>
              <a:t>. </a:t>
            </a:r>
            <a:r>
              <a:rPr lang="en-US" sz="3600" dirty="0" smtClean="0">
                <a:latin typeface="Arial Rounded MT Bold" pitchFamily="34" charset="0"/>
              </a:rPr>
              <a:t>(Metropolitan </a:t>
            </a:r>
            <a:r>
              <a:rPr lang="en-US" sz="3600" dirty="0">
                <a:latin typeface="Arial Rounded MT Bold" pitchFamily="34" charset="0"/>
              </a:rPr>
              <a:t>Area Network )</a:t>
            </a:r>
          </a:p>
          <a:p>
            <a:pPr>
              <a:buNone/>
            </a:pPr>
            <a:r>
              <a:rPr lang="en-US" sz="3600" dirty="0">
                <a:latin typeface="Arial Rounded MT Bold" pitchFamily="34" charset="0"/>
              </a:rPr>
              <a:t>3. WAN. </a:t>
            </a:r>
            <a:r>
              <a:rPr lang="en-US" sz="3600" dirty="0" smtClean="0">
                <a:latin typeface="Arial Rounded MT Bold" pitchFamily="34" charset="0"/>
              </a:rPr>
              <a:t>(Wide Area Network)</a:t>
            </a:r>
            <a:endParaRPr lang="en-US" sz="3600" dirty="0">
              <a:latin typeface="Arial Rounded MT Bold"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Jaringan</a:t>
            </a:r>
            <a:r>
              <a:rPr lang="en-US" dirty="0" smtClean="0"/>
              <a:t> </a:t>
            </a:r>
            <a:r>
              <a:rPr lang="en-US" dirty="0" err="1" smtClean="0"/>
              <a:t>Komputer</a:t>
            </a:r>
            <a:r>
              <a:rPr lang="en-US" dirty="0" smtClean="0"/>
              <a:t> </a:t>
            </a:r>
            <a:r>
              <a:rPr lang="en-US" dirty="0" err="1" smtClean="0"/>
              <a:t>dan</a:t>
            </a:r>
            <a:r>
              <a:rPr lang="en-US" dirty="0" smtClean="0"/>
              <a:t> Cara </a:t>
            </a:r>
            <a:r>
              <a:rPr lang="en-US" dirty="0" err="1" smtClean="0"/>
              <a:t>Kerjanya</a:t>
            </a:r>
            <a:endParaRPr lang="en-US" dirty="0"/>
          </a:p>
        </p:txBody>
      </p:sp>
      <p:sp>
        <p:nvSpPr>
          <p:cNvPr id="3" name="Content Placeholder 2"/>
          <p:cNvSpPr>
            <a:spLocks noGrp="1"/>
          </p:cNvSpPr>
          <p:nvPr>
            <p:ph idx="1"/>
          </p:nvPr>
        </p:nvSpPr>
        <p:spPr/>
        <p:txBody>
          <a:bodyPr/>
          <a:lstStyle/>
          <a:p>
            <a:r>
              <a:rPr lang="en-US" dirty="0"/>
              <a:t> </a:t>
            </a:r>
            <a:r>
              <a:rPr lang="en-US" b="1" dirty="0" err="1"/>
              <a:t>J</a:t>
            </a:r>
            <a:r>
              <a:rPr lang="en-US" b="1" dirty="0" err="1" smtClean="0"/>
              <a:t>aringan</a:t>
            </a:r>
            <a:r>
              <a:rPr lang="en-US" b="1" dirty="0" smtClean="0"/>
              <a:t> </a:t>
            </a:r>
            <a:r>
              <a:rPr lang="en-US" b="1" dirty="0" err="1"/>
              <a:t>komputer</a:t>
            </a:r>
            <a:r>
              <a:rPr lang="en-US" dirty="0"/>
              <a:t> </a:t>
            </a:r>
            <a:r>
              <a:rPr lang="en-US" dirty="0" err="1"/>
              <a:t>atau</a:t>
            </a:r>
            <a:r>
              <a:rPr lang="en-US" dirty="0"/>
              <a:t> </a:t>
            </a:r>
            <a:r>
              <a:rPr lang="en-US" b="1" dirty="0"/>
              <a:t>computer</a:t>
            </a:r>
            <a:r>
              <a:rPr lang="en-US" dirty="0"/>
              <a:t> network </a:t>
            </a:r>
            <a:r>
              <a:rPr lang="en-US" dirty="0" err="1"/>
              <a:t>sebagai</a:t>
            </a:r>
            <a:r>
              <a:rPr lang="en-US" dirty="0"/>
              <a:t> </a:t>
            </a:r>
            <a:r>
              <a:rPr lang="en-US" dirty="0" err="1"/>
              <a:t>dua</a:t>
            </a:r>
            <a:r>
              <a:rPr lang="en-US" dirty="0"/>
              <a:t> </a:t>
            </a:r>
            <a:r>
              <a:rPr lang="en-US" dirty="0" err="1"/>
              <a:t>atau</a:t>
            </a:r>
            <a:r>
              <a:rPr lang="en-US" dirty="0"/>
              <a:t> </a:t>
            </a:r>
            <a:r>
              <a:rPr lang="en-US" dirty="0" err="1"/>
              <a:t>lebih</a:t>
            </a:r>
            <a:r>
              <a:rPr lang="en-US" dirty="0"/>
              <a:t> </a:t>
            </a:r>
            <a:r>
              <a:rPr lang="en-US" b="1" dirty="0" err="1"/>
              <a:t>komputer</a:t>
            </a:r>
            <a:r>
              <a:rPr lang="en-US" dirty="0"/>
              <a:t> yang </a:t>
            </a:r>
            <a:r>
              <a:rPr lang="en-US" dirty="0" err="1"/>
              <a:t>terhubung</a:t>
            </a:r>
            <a:r>
              <a:rPr lang="en-US" dirty="0"/>
              <a:t> </a:t>
            </a:r>
            <a:r>
              <a:rPr lang="en-US" dirty="0" err="1"/>
              <a:t>satu</a:t>
            </a:r>
            <a:r>
              <a:rPr lang="en-US" dirty="0"/>
              <a:t> </a:t>
            </a:r>
            <a:r>
              <a:rPr lang="en-US" dirty="0" err="1"/>
              <a:t>sama</a:t>
            </a:r>
            <a:r>
              <a:rPr lang="en-US" dirty="0"/>
              <a:t> lain </a:t>
            </a:r>
            <a:r>
              <a:rPr lang="en-US" dirty="0" err="1"/>
              <a:t>untuk</a:t>
            </a:r>
            <a:r>
              <a:rPr lang="en-US" dirty="0"/>
              <a:t> </a:t>
            </a:r>
            <a:r>
              <a:rPr lang="en-US" dirty="0" err="1"/>
              <a:t>tujuan</a:t>
            </a:r>
            <a:r>
              <a:rPr lang="en-US" dirty="0"/>
              <a:t> </a:t>
            </a:r>
            <a:r>
              <a:rPr lang="en-US" dirty="0" err="1"/>
              <a:t>komunikasi</a:t>
            </a:r>
            <a:r>
              <a:rPr lang="en-US" dirty="0"/>
              <a:t> data </a:t>
            </a:r>
            <a:r>
              <a:rPr lang="en-US" dirty="0" err="1"/>
              <a:t>secara</a:t>
            </a:r>
            <a:r>
              <a:rPr lang="en-US" dirty="0"/>
              <a:t> </a:t>
            </a:r>
            <a:r>
              <a:rPr lang="en-US" dirty="0" err="1"/>
              <a:t>elektronik</a:t>
            </a:r>
            <a:r>
              <a:rPr lang="en-US" dirty="0"/>
              <a:t>. </a:t>
            </a:r>
            <a:endParaRPr lang="en-US" dirty="0" smtClean="0"/>
          </a:p>
          <a:p>
            <a:r>
              <a:rPr lang="en-US" dirty="0" err="1" smtClean="0"/>
              <a:t>Sistem</a:t>
            </a:r>
            <a:r>
              <a:rPr lang="en-US" dirty="0"/>
              <a:t> </a:t>
            </a:r>
            <a:r>
              <a:rPr lang="en-US" b="1" dirty="0" err="1"/>
              <a:t>jaringan</a:t>
            </a:r>
            <a:r>
              <a:rPr lang="en-US" b="1" dirty="0"/>
              <a:t> </a:t>
            </a:r>
            <a:r>
              <a:rPr lang="en-US" b="1" dirty="0" err="1"/>
              <a:t>komputer</a:t>
            </a:r>
            <a:r>
              <a:rPr lang="en-US" dirty="0"/>
              <a:t> </a:t>
            </a:r>
            <a:r>
              <a:rPr lang="en-US" dirty="0" err="1"/>
              <a:t>ini</a:t>
            </a:r>
            <a:r>
              <a:rPr lang="en-US" dirty="0"/>
              <a:t> </a:t>
            </a:r>
            <a:r>
              <a:rPr lang="en-US" dirty="0" err="1"/>
              <a:t>memiliki</a:t>
            </a:r>
            <a:r>
              <a:rPr lang="en-US" dirty="0"/>
              <a:t> </a:t>
            </a:r>
            <a:r>
              <a:rPr lang="en-US" dirty="0" err="1"/>
              <a:t>beberapa</a:t>
            </a:r>
            <a:r>
              <a:rPr lang="en-US" dirty="0"/>
              <a:t> </a:t>
            </a:r>
            <a:r>
              <a:rPr lang="en-US" dirty="0" err="1"/>
              <a:t>fungsi</a:t>
            </a:r>
            <a:r>
              <a:rPr lang="en-US" dirty="0"/>
              <a:t> </a:t>
            </a:r>
            <a:r>
              <a:rPr lang="en-US" dirty="0" err="1"/>
              <a:t>utama</a:t>
            </a:r>
            <a:r>
              <a:rPr lang="en-US" dirty="0"/>
              <a:t> </a:t>
            </a:r>
            <a:r>
              <a:rPr lang="en-US" dirty="0" err="1"/>
              <a:t>seperti</a:t>
            </a:r>
            <a:r>
              <a:rPr lang="en-US" dirty="0"/>
              <a:t> </a:t>
            </a:r>
            <a:r>
              <a:rPr lang="en-US" dirty="0" err="1"/>
              <a:t>menghubungkan</a:t>
            </a:r>
            <a:r>
              <a:rPr lang="en-US" dirty="0"/>
              <a:t> </a:t>
            </a:r>
            <a:r>
              <a:rPr lang="en-US" dirty="0" err="1"/>
              <a:t>dan</a:t>
            </a:r>
            <a:r>
              <a:rPr lang="en-US" dirty="0"/>
              <a:t> </a:t>
            </a:r>
            <a:r>
              <a:rPr lang="en-US" dirty="0" err="1"/>
              <a:t>perangkat</a:t>
            </a:r>
            <a:r>
              <a:rPr lang="en-US" dirty="0"/>
              <a:t> </a:t>
            </a:r>
            <a:r>
              <a:rPr lang="en-US" dirty="0" err="1"/>
              <a:t>komunikasi</a:t>
            </a:r>
            <a:r>
              <a:rPr lang="en-US" dirty="0"/>
              <a:t> </a:t>
            </a:r>
            <a:r>
              <a:rPr lang="en-US" dirty="0" err="1"/>
              <a:t>secara</a:t>
            </a:r>
            <a:r>
              <a:rPr lang="en-US" dirty="0"/>
              <a:t> </a:t>
            </a:r>
            <a:r>
              <a:rPr lang="en-US" dirty="0" err="1"/>
              <a:t>fisik</a:t>
            </a:r>
            <a:r>
              <a:rPr lang="en-US"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Tujuan</a:t>
            </a:r>
            <a:r>
              <a:rPr lang="en-US" dirty="0" smtClean="0"/>
              <a:t> </a:t>
            </a:r>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p:txBody>
          <a:bodyPr>
            <a:normAutofit/>
          </a:bodyPr>
          <a:lstStyle/>
          <a:p>
            <a:r>
              <a:rPr lang="en-US" sz="4000" b="1" dirty="0" err="1" smtClean="0"/>
              <a:t>Tujuan</a:t>
            </a:r>
            <a:r>
              <a:rPr lang="en-US" sz="4000" dirty="0"/>
              <a:t> </a:t>
            </a:r>
            <a:r>
              <a:rPr lang="en-US" sz="4000" dirty="0" err="1" smtClean="0"/>
              <a:t>dibangunnya</a:t>
            </a:r>
            <a:r>
              <a:rPr lang="en-US" sz="4000" dirty="0" smtClean="0"/>
              <a:t> </a:t>
            </a:r>
            <a:r>
              <a:rPr lang="en-US" sz="4000" dirty="0" err="1"/>
              <a:t>suatu</a:t>
            </a:r>
            <a:r>
              <a:rPr lang="en-US" sz="4000" dirty="0"/>
              <a:t> </a:t>
            </a:r>
            <a:r>
              <a:rPr lang="en-US" sz="4000" b="1" dirty="0" err="1"/>
              <a:t>jaringan</a:t>
            </a:r>
            <a:r>
              <a:rPr lang="en-US" sz="4000" b="1" dirty="0"/>
              <a:t> </a:t>
            </a:r>
            <a:r>
              <a:rPr lang="en-US" sz="4000" b="1" dirty="0" err="1"/>
              <a:t>komputer</a:t>
            </a:r>
            <a:r>
              <a:rPr lang="en-US" sz="4000" dirty="0"/>
              <a:t> </a:t>
            </a:r>
            <a:r>
              <a:rPr lang="en-US" sz="4000" dirty="0" err="1"/>
              <a:t>adalah</a:t>
            </a:r>
            <a:r>
              <a:rPr lang="en-US" sz="4000" dirty="0"/>
              <a:t> </a:t>
            </a:r>
            <a:r>
              <a:rPr lang="en-US" sz="4000" dirty="0" err="1"/>
              <a:t>membawa</a:t>
            </a:r>
            <a:r>
              <a:rPr lang="en-US" sz="4000" dirty="0"/>
              <a:t> </a:t>
            </a:r>
            <a:r>
              <a:rPr lang="en-US" sz="4000" dirty="0" err="1"/>
              <a:t>informasi</a:t>
            </a:r>
            <a:r>
              <a:rPr lang="en-US" sz="4000" dirty="0"/>
              <a:t> </a:t>
            </a:r>
            <a:r>
              <a:rPr lang="en-US" sz="4000" dirty="0" err="1"/>
              <a:t>secara</a:t>
            </a:r>
            <a:r>
              <a:rPr lang="en-US" sz="4000" dirty="0"/>
              <a:t> </a:t>
            </a:r>
            <a:r>
              <a:rPr lang="en-US" sz="4000" dirty="0" err="1"/>
              <a:t>tepat</a:t>
            </a:r>
            <a:r>
              <a:rPr lang="en-US" sz="4000" dirty="0"/>
              <a:t> </a:t>
            </a:r>
            <a:r>
              <a:rPr lang="en-US" sz="4000" dirty="0" err="1"/>
              <a:t>dan</a:t>
            </a:r>
            <a:r>
              <a:rPr lang="en-US" sz="4000" dirty="0"/>
              <a:t> </a:t>
            </a:r>
            <a:r>
              <a:rPr lang="en-US" sz="4000" dirty="0" err="1"/>
              <a:t>tanpa</a:t>
            </a:r>
            <a:r>
              <a:rPr lang="en-US" sz="4000" dirty="0"/>
              <a:t> </a:t>
            </a:r>
            <a:r>
              <a:rPr lang="en-US" sz="4000" dirty="0" err="1"/>
              <a:t>adanya</a:t>
            </a:r>
            <a:r>
              <a:rPr lang="en-US" sz="4000" dirty="0"/>
              <a:t> </a:t>
            </a:r>
            <a:r>
              <a:rPr lang="en-US" sz="4000" dirty="0" err="1"/>
              <a:t>kesalahan</a:t>
            </a:r>
            <a:r>
              <a:rPr lang="en-US" sz="4000" dirty="0"/>
              <a:t> </a:t>
            </a:r>
            <a:r>
              <a:rPr lang="en-US" sz="4000" dirty="0" err="1"/>
              <a:t>dari</a:t>
            </a:r>
            <a:r>
              <a:rPr lang="en-US" sz="4000" dirty="0"/>
              <a:t> </a:t>
            </a:r>
            <a:r>
              <a:rPr lang="en-US" sz="4000" dirty="0" err="1"/>
              <a:t>sisi</a:t>
            </a:r>
            <a:r>
              <a:rPr lang="en-US" sz="4000" dirty="0"/>
              <a:t> </a:t>
            </a:r>
            <a:r>
              <a:rPr lang="en-US" sz="4000" dirty="0" err="1"/>
              <a:t>pengirim</a:t>
            </a:r>
            <a:r>
              <a:rPr lang="en-US" sz="4000" dirty="0"/>
              <a:t> (transmitter) </a:t>
            </a:r>
            <a:r>
              <a:rPr lang="en-US" sz="4000" dirty="0" err="1"/>
              <a:t>menuju</a:t>
            </a:r>
            <a:r>
              <a:rPr lang="en-US" sz="4000" dirty="0"/>
              <a:t> </a:t>
            </a:r>
            <a:r>
              <a:rPr lang="en-US" sz="4000" dirty="0" err="1"/>
              <a:t>kesisi</a:t>
            </a:r>
            <a:r>
              <a:rPr lang="en-US" sz="4000" dirty="0"/>
              <a:t> </a:t>
            </a:r>
            <a:r>
              <a:rPr lang="en-US" sz="4000" dirty="0" err="1"/>
              <a:t>penerima</a:t>
            </a:r>
            <a:r>
              <a:rPr lang="en-US" sz="4000" dirty="0"/>
              <a:t> (receiver) </a:t>
            </a:r>
            <a:r>
              <a:rPr lang="en-US" sz="4000" dirty="0" err="1"/>
              <a:t>melalui</a:t>
            </a:r>
            <a:r>
              <a:rPr lang="en-US" sz="4000" dirty="0"/>
              <a:t> media </a:t>
            </a:r>
            <a:r>
              <a:rPr lang="en-US" sz="4000" dirty="0" err="1"/>
              <a:t>komunikasi</a:t>
            </a:r>
            <a:r>
              <a:rPr lang="en-US" sz="4000"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Fungsi</a:t>
            </a:r>
            <a:r>
              <a:rPr lang="en-US" dirty="0" smtClean="0"/>
              <a:t> </a:t>
            </a:r>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a:xfrm>
            <a:off x="0" y="1428737"/>
            <a:ext cx="9144000" cy="5429264"/>
          </a:xfrm>
        </p:spPr>
        <p:txBody>
          <a:bodyPr>
            <a:normAutofit/>
          </a:bodyPr>
          <a:lstStyle/>
          <a:p>
            <a:pPr>
              <a:buNone/>
            </a:pPr>
            <a:endParaRPr lang="en-US" b="1" dirty="0" smtClean="0"/>
          </a:p>
          <a:p>
            <a:pPr>
              <a:buNone/>
            </a:pPr>
            <a:r>
              <a:rPr lang="en-US" b="1" dirty="0" err="1" smtClean="0"/>
              <a:t>Jaringan</a:t>
            </a:r>
            <a:r>
              <a:rPr lang="en-US" b="1" dirty="0" smtClean="0"/>
              <a:t> </a:t>
            </a:r>
            <a:r>
              <a:rPr lang="en-US" b="1" dirty="0" err="1"/>
              <a:t>Komputer</a:t>
            </a:r>
            <a:r>
              <a:rPr lang="en-US" dirty="0"/>
              <a:t> </a:t>
            </a:r>
            <a:r>
              <a:rPr lang="en-US" dirty="0" err="1"/>
              <a:t>memungkinkan</a:t>
            </a:r>
            <a:r>
              <a:rPr lang="en-US" dirty="0"/>
              <a:t> </a:t>
            </a:r>
            <a:endParaRPr lang="en-US" dirty="0" smtClean="0"/>
          </a:p>
          <a:p>
            <a:pPr>
              <a:buNone/>
            </a:pPr>
            <a:endParaRPr lang="en-US" dirty="0" smtClean="0"/>
          </a:p>
          <a:p>
            <a:r>
              <a:rPr lang="en-US" dirty="0" err="1" smtClean="0"/>
              <a:t>Manajemen</a:t>
            </a:r>
            <a:r>
              <a:rPr lang="en-US" dirty="0" smtClean="0"/>
              <a:t> </a:t>
            </a:r>
            <a:r>
              <a:rPr lang="en-US" dirty="0" err="1"/>
              <a:t>sumber</a:t>
            </a:r>
            <a:r>
              <a:rPr lang="en-US" dirty="0"/>
              <a:t> </a:t>
            </a:r>
            <a:r>
              <a:rPr lang="en-US" dirty="0" err="1"/>
              <a:t>daya</a:t>
            </a:r>
            <a:r>
              <a:rPr lang="en-US" dirty="0"/>
              <a:t> </a:t>
            </a:r>
            <a:r>
              <a:rPr lang="en-US" dirty="0" err="1"/>
              <a:t>lebih</a:t>
            </a:r>
            <a:r>
              <a:rPr lang="en-US" dirty="0"/>
              <a:t> </a:t>
            </a:r>
            <a:r>
              <a:rPr lang="en-US" dirty="0" err="1"/>
              <a:t>efisien</a:t>
            </a:r>
            <a:r>
              <a:rPr lang="en-US" dirty="0"/>
              <a:t>. </a:t>
            </a:r>
            <a:endParaRPr lang="en-US" dirty="0" smtClean="0"/>
          </a:p>
          <a:p>
            <a:r>
              <a:rPr lang="en-US" dirty="0" err="1" smtClean="0"/>
              <a:t>Penyampaian</a:t>
            </a:r>
            <a:r>
              <a:rPr lang="en-US" dirty="0" smtClean="0"/>
              <a:t> </a:t>
            </a:r>
            <a:r>
              <a:rPr lang="en-US" dirty="0" err="1"/>
              <a:t>lebih</a:t>
            </a:r>
            <a:r>
              <a:rPr lang="en-US" dirty="0"/>
              <a:t> </a:t>
            </a:r>
            <a:r>
              <a:rPr lang="en-US" dirty="0" err="1"/>
              <a:t>terpadu</a:t>
            </a:r>
            <a:r>
              <a:rPr lang="en-US" dirty="0"/>
              <a:t>. </a:t>
            </a:r>
            <a:endParaRPr lang="en-US" dirty="0" smtClean="0"/>
          </a:p>
          <a:p>
            <a:r>
              <a:rPr lang="en-US" dirty="0" err="1" smtClean="0"/>
              <a:t>Memungkinkan</a:t>
            </a:r>
            <a:r>
              <a:rPr lang="en-US" dirty="0" smtClean="0"/>
              <a:t> </a:t>
            </a:r>
            <a:r>
              <a:rPr lang="en-US" dirty="0" err="1"/>
              <a:t>kelompok</a:t>
            </a:r>
            <a:r>
              <a:rPr lang="en-US" dirty="0"/>
              <a:t> </a:t>
            </a:r>
            <a:r>
              <a:rPr lang="en-US" dirty="0" err="1"/>
              <a:t>kerja</a:t>
            </a:r>
            <a:r>
              <a:rPr lang="en-US" dirty="0"/>
              <a:t> </a:t>
            </a:r>
            <a:r>
              <a:rPr lang="en-US" dirty="0" err="1"/>
              <a:t>berkomunikasi</a:t>
            </a:r>
            <a:r>
              <a:rPr lang="en-US" dirty="0"/>
              <a:t> </a:t>
            </a:r>
            <a:r>
              <a:rPr lang="en-US" dirty="0" err="1"/>
              <a:t>lebih</a:t>
            </a:r>
            <a:r>
              <a:rPr lang="en-US" dirty="0"/>
              <a:t> </a:t>
            </a:r>
            <a:r>
              <a:rPr lang="en-US" dirty="0" err="1"/>
              <a:t>efisien</a:t>
            </a:r>
            <a:r>
              <a:rPr lang="en-US" dirty="0"/>
              <a:t>. </a:t>
            </a:r>
            <a:endParaRPr lang="en-US" dirty="0" smtClean="0"/>
          </a:p>
          <a:p>
            <a:r>
              <a:rPr lang="en-US" dirty="0" err="1" smtClean="0"/>
              <a:t>Dapat</a:t>
            </a:r>
            <a:r>
              <a:rPr lang="en-US" dirty="0" smtClean="0"/>
              <a:t> </a:t>
            </a:r>
            <a:r>
              <a:rPr lang="en-US" dirty="0" err="1"/>
              <a:t>menjaga</a:t>
            </a:r>
            <a:r>
              <a:rPr lang="en-US" dirty="0"/>
              <a:t> </a:t>
            </a:r>
            <a:r>
              <a:rPr lang="en-US" dirty="0" err="1"/>
              <a:t>keamanan</a:t>
            </a:r>
            <a:r>
              <a:rPr lang="en-US" dirty="0"/>
              <a:t> data </a:t>
            </a:r>
            <a:r>
              <a:rPr lang="en-US" dirty="0" err="1"/>
              <a:t>lebih</a:t>
            </a:r>
            <a:r>
              <a:rPr lang="en-US" dirty="0"/>
              <a:t> </a:t>
            </a:r>
            <a:r>
              <a:rPr lang="en-US" dirty="0" err="1"/>
              <a:t>terjamin</a:t>
            </a:r>
            <a:r>
              <a:rPr lang="en-US" dirty="0"/>
              <a:t> (</a:t>
            </a:r>
            <a:r>
              <a:rPr lang="en-US" dirty="0" err="1"/>
              <a:t>hak</a:t>
            </a:r>
            <a:r>
              <a:rPr lang="en-US" dirty="0"/>
              <a:t> </a:t>
            </a:r>
            <a:r>
              <a:rPr lang="en-US" dirty="0" err="1"/>
              <a:t>akses</a:t>
            </a:r>
            <a:r>
              <a:rPr 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Kelebihan</a:t>
            </a:r>
            <a:r>
              <a:rPr lang="en-US" dirty="0" smtClean="0"/>
              <a:t> yang </a:t>
            </a:r>
            <a:r>
              <a:rPr lang="en-US" dirty="0" err="1" smtClean="0"/>
              <a:t>terdapat</a:t>
            </a:r>
            <a:r>
              <a:rPr lang="en-US" dirty="0" smtClean="0"/>
              <a:t> </a:t>
            </a:r>
            <a:r>
              <a:rPr lang="en-US" dirty="0" err="1" smtClean="0"/>
              <a:t>dari</a:t>
            </a:r>
            <a:r>
              <a:rPr lang="en-US" dirty="0" smtClean="0"/>
              <a:t> </a:t>
            </a:r>
            <a:r>
              <a:rPr lang="en-US" b="1" dirty="0" err="1" smtClean="0"/>
              <a:t>Jaringan</a:t>
            </a:r>
            <a:r>
              <a:rPr lang="en-US" dirty="0" smtClean="0"/>
              <a:t> </a:t>
            </a:r>
            <a:r>
              <a:rPr lang="en-US" dirty="0" err="1" smtClean="0"/>
              <a:t>dalam</a:t>
            </a:r>
            <a:r>
              <a:rPr lang="en-US" dirty="0" smtClean="0"/>
              <a:t> </a:t>
            </a:r>
            <a:r>
              <a:rPr lang="en-US" b="1" dirty="0" err="1" smtClean="0"/>
              <a:t>komputer</a:t>
            </a:r>
            <a:r>
              <a:rPr lang="en-US" dirty="0" smtClean="0"/>
              <a:t>:</a:t>
            </a:r>
            <a:endParaRPr lang="en-US" dirty="0"/>
          </a:p>
        </p:txBody>
      </p:sp>
      <p:sp>
        <p:nvSpPr>
          <p:cNvPr id="3" name="Content Placeholder 2"/>
          <p:cNvSpPr>
            <a:spLocks noGrp="1"/>
          </p:cNvSpPr>
          <p:nvPr>
            <p:ph idx="1"/>
          </p:nvPr>
        </p:nvSpPr>
        <p:spPr>
          <a:xfrm>
            <a:off x="457200" y="1775191"/>
            <a:ext cx="8229600" cy="4225577"/>
          </a:xfrm>
        </p:spPr>
        <p:txBody>
          <a:bodyPr>
            <a:normAutofit fontScale="92500" lnSpcReduction="20000"/>
          </a:bodyPr>
          <a:lstStyle/>
          <a:p>
            <a:pPr>
              <a:buNone/>
            </a:pPr>
            <a:r>
              <a:rPr lang="en-US" dirty="0" smtClean="0"/>
              <a:t/>
            </a:r>
            <a:br>
              <a:rPr lang="en-US" dirty="0" smtClean="0"/>
            </a:br>
            <a:r>
              <a:rPr lang="en-US" dirty="0" smtClean="0"/>
              <a:t/>
            </a:r>
            <a:br>
              <a:rPr lang="en-US" dirty="0" smtClean="0"/>
            </a:br>
            <a:r>
              <a:rPr lang="en-US" sz="4000" dirty="0" err="1"/>
              <a:t>Kecepatan</a:t>
            </a:r>
            <a:r>
              <a:rPr lang="en-US" sz="4000" dirty="0"/>
              <a:t> </a:t>
            </a:r>
            <a:r>
              <a:rPr lang="en-US" sz="4000" dirty="0" err="1"/>
              <a:t>akses</a:t>
            </a:r>
            <a:r>
              <a:rPr lang="en-US" sz="4000" dirty="0"/>
              <a:t> </a:t>
            </a:r>
            <a:r>
              <a:rPr lang="en-US" sz="4000" dirty="0" err="1"/>
              <a:t>lebih</a:t>
            </a:r>
            <a:r>
              <a:rPr lang="en-US" sz="4000" dirty="0"/>
              <a:t> </a:t>
            </a:r>
            <a:r>
              <a:rPr lang="en-US" sz="4000" dirty="0" err="1"/>
              <a:t>tinggi</a:t>
            </a:r>
            <a:r>
              <a:rPr lang="en-US" sz="4000" dirty="0"/>
              <a:t> </a:t>
            </a:r>
            <a:r>
              <a:rPr lang="en-US" sz="4000" dirty="0" err="1"/>
              <a:t>sebab</a:t>
            </a:r>
            <a:r>
              <a:rPr lang="en-US" sz="4000" dirty="0"/>
              <a:t> </a:t>
            </a:r>
            <a:r>
              <a:rPr lang="en-US" sz="4000" dirty="0" err="1"/>
              <a:t>penyediaan</a:t>
            </a:r>
            <a:r>
              <a:rPr lang="en-US" sz="4000" dirty="0"/>
              <a:t> </a:t>
            </a:r>
            <a:r>
              <a:rPr lang="en-US" sz="4000" dirty="0" err="1"/>
              <a:t>fasilitas</a:t>
            </a:r>
            <a:r>
              <a:rPr lang="en-US" sz="4000" dirty="0"/>
              <a:t> </a:t>
            </a:r>
            <a:r>
              <a:rPr lang="en-US" sz="4000" b="1" dirty="0" err="1"/>
              <a:t>jaringan</a:t>
            </a:r>
            <a:r>
              <a:rPr lang="en-US" sz="4000" dirty="0"/>
              <a:t> </a:t>
            </a:r>
            <a:r>
              <a:rPr lang="en-US" sz="4000" dirty="0" err="1"/>
              <a:t>serta</a:t>
            </a:r>
            <a:r>
              <a:rPr lang="en-US" sz="4000" dirty="0"/>
              <a:t> </a:t>
            </a:r>
            <a:r>
              <a:rPr lang="en-US" sz="4000" dirty="0" err="1"/>
              <a:t>pengelolaannya</a:t>
            </a:r>
            <a:r>
              <a:rPr lang="en-US" sz="4000" dirty="0"/>
              <a:t> </a:t>
            </a:r>
            <a:r>
              <a:rPr lang="en-US" sz="4000" dirty="0" err="1"/>
              <a:t>dilakukan</a:t>
            </a:r>
            <a:r>
              <a:rPr lang="en-US" sz="4000" dirty="0"/>
              <a:t> </a:t>
            </a:r>
            <a:r>
              <a:rPr lang="en-US" sz="4000" dirty="0" err="1"/>
              <a:t>secara</a:t>
            </a:r>
            <a:r>
              <a:rPr lang="en-US" sz="4000" dirty="0"/>
              <a:t> </a:t>
            </a:r>
            <a:r>
              <a:rPr lang="en-US" sz="4000" dirty="0" err="1"/>
              <a:t>khusus</a:t>
            </a:r>
            <a:r>
              <a:rPr lang="en-US" sz="4000" dirty="0"/>
              <a:t> </a:t>
            </a:r>
            <a:r>
              <a:rPr lang="en-US" sz="4000" dirty="0" err="1"/>
              <a:t>oleh</a:t>
            </a:r>
            <a:r>
              <a:rPr lang="en-US" sz="4000" dirty="0"/>
              <a:t> </a:t>
            </a:r>
            <a:r>
              <a:rPr lang="en-US" sz="4000" dirty="0" err="1"/>
              <a:t>satu</a:t>
            </a:r>
            <a:r>
              <a:rPr lang="en-US" sz="4000" dirty="0"/>
              <a:t> personal </a:t>
            </a:r>
            <a:r>
              <a:rPr lang="en-US" sz="4000" b="1" dirty="0" err="1"/>
              <a:t>komputer</a:t>
            </a:r>
            <a:r>
              <a:rPr lang="en-US" sz="4000" dirty="0"/>
              <a:t> (server) </a:t>
            </a:r>
            <a:r>
              <a:rPr lang="en-US" sz="4000" dirty="0" err="1"/>
              <a:t>yg</a:t>
            </a:r>
            <a:r>
              <a:rPr lang="en-US" sz="4000" dirty="0"/>
              <a:t> </a:t>
            </a:r>
            <a:r>
              <a:rPr lang="en-US" sz="4000" dirty="0" err="1"/>
              <a:t>tidak</a:t>
            </a:r>
            <a:r>
              <a:rPr lang="en-US" sz="4000" dirty="0"/>
              <a:t> </a:t>
            </a:r>
            <a:r>
              <a:rPr lang="en-US" sz="4000" dirty="0" err="1"/>
              <a:t>dibebani</a:t>
            </a:r>
            <a:r>
              <a:rPr lang="en-US" sz="4000" dirty="0"/>
              <a:t> </a:t>
            </a:r>
            <a:r>
              <a:rPr lang="en-US" sz="4000" dirty="0" err="1"/>
              <a:t>menggunakan</a:t>
            </a:r>
            <a:r>
              <a:rPr lang="en-US" sz="4000" dirty="0"/>
              <a:t> </a:t>
            </a:r>
            <a:r>
              <a:rPr lang="en-US" sz="4000" dirty="0" err="1"/>
              <a:t>tugas</a:t>
            </a:r>
            <a:r>
              <a:rPr lang="en-US" sz="4000" dirty="0"/>
              <a:t> lain </a:t>
            </a:r>
            <a:r>
              <a:rPr lang="en-US" sz="4000" dirty="0" err="1"/>
              <a:t>menjadi</a:t>
            </a:r>
            <a:r>
              <a:rPr lang="en-US" sz="4000" dirty="0"/>
              <a:t> workstation.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Perangkat</a:t>
            </a:r>
            <a:r>
              <a:rPr lang="en-US" b="1" dirty="0" smtClean="0"/>
              <a:t> </a:t>
            </a:r>
            <a:r>
              <a:rPr lang="en-US" b="1" dirty="0" err="1" smtClean="0"/>
              <a:t>Jaringan</a:t>
            </a:r>
            <a:r>
              <a:rPr lang="en-US" b="1" dirty="0" smtClean="0"/>
              <a:t> </a:t>
            </a:r>
            <a:r>
              <a:rPr lang="en-US" b="1" dirty="0" err="1" smtClean="0"/>
              <a:t>Komputer</a:t>
            </a:r>
            <a:r>
              <a:rPr lang="en-US" b="1" dirty="0" smtClean="0"/>
              <a:t> </a:t>
            </a:r>
            <a:endParaRPr lang="en-US" dirty="0"/>
          </a:p>
        </p:txBody>
      </p:sp>
      <p:sp>
        <p:nvSpPr>
          <p:cNvPr id="3" name="Content Placeholder 2"/>
          <p:cNvSpPr>
            <a:spLocks noGrp="1"/>
          </p:cNvSpPr>
          <p:nvPr>
            <p:ph idx="1"/>
          </p:nvPr>
        </p:nvSpPr>
        <p:spPr>
          <a:xfrm>
            <a:off x="457200" y="1775191"/>
            <a:ext cx="8229600" cy="4368453"/>
          </a:xfrm>
        </p:spPr>
        <p:txBody>
          <a:bodyPr>
            <a:normAutofit/>
          </a:bodyPr>
          <a:lstStyle/>
          <a:p>
            <a:endParaRPr lang="en-US" sz="4400" dirty="0" smtClean="0"/>
          </a:p>
          <a:p>
            <a:r>
              <a:rPr lang="en-US" sz="4400" dirty="0" smtClean="0"/>
              <a:t>Server</a:t>
            </a:r>
            <a:r>
              <a:rPr lang="en-US" sz="4400" dirty="0"/>
              <a:t>. </a:t>
            </a:r>
          </a:p>
          <a:p>
            <a:r>
              <a:rPr lang="en-US" sz="4400" dirty="0" smtClean="0"/>
              <a:t>Router</a:t>
            </a:r>
            <a:r>
              <a:rPr lang="en-US" sz="4400" dirty="0"/>
              <a:t>. </a:t>
            </a:r>
          </a:p>
          <a:p>
            <a:r>
              <a:rPr lang="en-US" sz="4400" dirty="0" smtClean="0"/>
              <a:t>Modem.</a:t>
            </a:r>
            <a:endParaRPr lang="en-US" sz="4400" dirty="0"/>
          </a:p>
          <a:p>
            <a:r>
              <a:rPr lang="en-US" sz="4400" dirty="0"/>
              <a:t>Bridge</a:t>
            </a:r>
            <a:r>
              <a:rPr lang="en-US" sz="4400" dirty="0" smtClean="0"/>
              <a:t>.</a:t>
            </a:r>
          </a:p>
          <a:p>
            <a:r>
              <a:rPr lang="en-US" sz="4400" dirty="0" smtClean="0"/>
              <a:t>Repeaters</a:t>
            </a:r>
            <a:endParaRPr lang="en-US" sz="4400" dirty="0"/>
          </a:p>
          <a:p>
            <a:endParaRPr lang="en-US" sz="4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132</TotalTime>
  <Words>236</Words>
  <Application>Microsoft Office PowerPoint</Application>
  <PresentationFormat>On-screen Show (4:3)</PresentationFormat>
  <Paragraphs>99</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Module</vt:lpstr>
      <vt:lpstr>Jaringan Komputer</vt:lpstr>
      <vt:lpstr>Jaringan Komputer</vt:lpstr>
      <vt:lpstr>Slide 3</vt:lpstr>
      <vt:lpstr> Jenis-jenis jaringan komputer </vt:lpstr>
      <vt:lpstr>Jaringan Komputer dan Cara Kerjanya</vt:lpstr>
      <vt:lpstr>Tujuan Jaringan Komputer</vt:lpstr>
      <vt:lpstr>Fungsi Jaringan Komputer</vt:lpstr>
      <vt:lpstr>Kelebihan yang terdapat dari Jaringan dalam komputer:</vt:lpstr>
      <vt:lpstr>Perangkat Jaringan Komputer </vt:lpstr>
      <vt:lpstr>SERVER</vt:lpstr>
      <vt:lpstr>ROUTER</vt:lpstr>
      <vt:lpstr> Modem. </vt:lpstr>
      <vt:lpstr>BRIDGE</vt:lpstr>
      <vt:lpstr> Repeaters </vt:lpstr>
      <vt:lpstr>Cara kerja jaringan komputer</vt:lpstr>
      <vt:lpstr>Komponen Jaringan Komputer.</vt:lpstr>
      <vt:lpstr>Manfaat dan Kerugian Jaringan Komputer</vt:lpstr>
      <vt:lpstr> Ciri - ciri Jaringan komputer : </vt:lpstr>
      <vt:lpstr> Hal yang Harus Diperhatikan Ketika Membangun Jaringan Komputer </vt:lpstr>
      <vt:lpstr>5 komponen jaringan WAN yaitu sebagai berikut:</vt:lpstr>
      <vt:lpstr>IP Address dan Fungsinya</vt:lpstr>
      <vt:lpstr>Router dan Modem</vt:lpstr>
      <vt:lpstr>Slide 23</vt:lpstr>
      <vt:lpstr>Untuk apa topologi jaringn</vt:lpstr>
      <vt:lpstr>Fungsi Hub</vt:lpstr>
      <vt:lpstr>Slide 26</vt:lpstr>
      <vt:lpstr>Slide 27</vt:lpstr>
      <vt:lpstr>Slide 28</vt:lpstr>
      <vt:lpstr>Slide 29</vt:lpstr>
      <vt:lpstr>Fungsi Server</vt:lpstr>
      <vt:lpstr>Cara komputer membantu Bisnis</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Jaringan Komputer</dc:title>
  <dc:creator>Windows User</dc:creator>
  <cp:lastModifiedBy>Windows User</cp:lastModifiedBy>
  <cp:revision>6</cp:revision>
  <dcterms:created xsi:type="dcterms:W3CDTF">2022-09-19T11:35:13Z</dcterms:created>
  <dcterms:modified xsi:type="dcterms:W3CDTF">2023-09-21T01:38:29Z</dcterms:modified>
</cp:coreProperties>
</file>